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BD1A4-30B5-4254-BA10-4769F6F798C9}" type="datetimeFigureOut">
              <a:rPr lang="en-US" smtClean="0"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24E2-C46D-451C-B026-00761A5DA3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Le project a </a:t>
            </a:r>
            <a:r>
              <a:rPr lang="en-US" dirty="0" err="1" smtClean="0">
                <a:solidFill>
                  <a:srgbClr val="00B050"/>
                </a:solidFill>
              </a:rPr>
              <a:t>france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</a:rPr>
              <a:t>Herea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Alexandru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 9 B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Au </a:t>
            </a:r>
            <a:r>
              <a:rPr lang="en-US" dirty="0" err="1" smtClean="0">
                <a:solidFill>
                  <a:srgbClr val="7030A0"/>
                </a:solidFill>
              </a:rPr>
              <a:t>supermarche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Chaque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semaine</a:t>
            </a:r>
            <a:r>
              <a:rPr lang="en-US" dirty="0" smtClean="0">
                <a:solidFill>
                  <a:srgbClr val="00B0F0"/>
                </a:solidFill>
              </a:rPr>
              <a:t>, je </a:t>
            </a:r>
            <a:r>
              <a:rPr lang="en-US" dirty="0" err="1" smtClean="0">
                <a:solidFill>
                  <a:srgbClr val="00B0F0"/>
                </a:solidFill>
              </a:rPr>
              <a:t>vais</a:t>
            </a:r>
            <a:r>
              <a:rPr lang="en-US" dirty="0" smtClean="0">
                <a:solidFill>
                  <a:srgbClr val="00B0F0"/>
                </a:solidFill>
              </a:rPr>
              <a:t> au </a:t>
            </a:r>
            <a:r>
              <a:rPr lang="en-US" dirty="0" err="1" smtClean="0">
                <a:solidFill>
                  <a:srgbClr val="00B0F0"/>
                </a:solidFill>
              </a:rPr>
              <a:t>supermarche</a:t>
            </a:r>
            <a:r>
              <a:rPr lang="en-US" dirty="0">
                <a:solidFill>
                  <a:srgbClr val="00B0F0"/>
                </a:solidFill>
              </a:rPr>
              <a:t>.</a:t>
            </a: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1026" name="AutoShape 2" descr="data:image/jpeg;base64,/9j/4AAQSkZJRgABAQAAAQABAAD/2wCEAAkGBhQSERUUExQWFRUVGBoYGRgVGRocFxoaHBkXFxcaGhwdHCYfHBojGRoYHy8gJScpLCwsFx4xNTAqNSYrLCkBCQoKDgwOGg8PGiwkHyQpLCwsLCwsLCwsLCwsLCwsLCwpLCwsLCwqLCwsLCwsLCwsLCwsLCwsLCwsLCwpLCwsKf/AABEIALUBFgMBIgACEQEDEQH/xAAcAAADAAMBAQEAAAAAAAAAAAAEBQYAAgMHAQj/xABKEAACAQIEAggCBggDBgQHAAABAgMAEQQSITEFQQYTIlFhcYGRMqEHI0KxwdEUUmKCkqLh8BUzckNjc7LS8RY0U4MkRHSTw8Ti/8QAGgEAAwEBAQEAAAAAAAAAAAAAAQIDBAAFBv/EAC4RAAICAgIBBAAFAgcAAAAAAAABAhEDIRIxQQQiUWETMkKR8LHBFCNxgaHR4f/aAAwDAQACEQMRAD8A8jxBIJNzehHkudaseK8MRhoB5ipTEYQq1qnCSkVlFxGPDn0pth+IOhGVreB2pRw+A91Gvcf1qUlsrF6KXAY/rDZhY961z4zgHscln8Ptex/CleBlsdPkfzqiTH3sGF/PSlqiqdo8vxEL52BUg39qsOhM88Ldlzkb4kOqHzU6VQxYGMvcre9ME4RF9k5G7m7N/I/Cas5WQUKYXjuiOHlXM0AQn7cJykfIj0I9qT4foW0cqlXEkfllkHmtz7qT6U+w3S6LDdjEFk5ZiCV9xeieJ8YjeEzYV45LC5CkEHzA1HyoSx2tFI5pR0bYvhgdLSjOo2e3bU957xoNd/OwtNT8JSOVWW2bYleY8qbcC6YpOtrFHI/y33/dOzff4ULKuZ79xrBUoSSNmJqUJNh/EMSYkEsnbjZRHLE57MiciDycbg+o5iuyxqmFQYd+sgYMAWHaGubI/c639d6nvpBnK4OFQey7W8O+huhsWIgUsFEsLi0kJJGYDXski2cakEG/gdq2xjyjsyJ+60iu6MqFniIXW+42r0adLivPIIeqlhdO1C9ip1Da7q1jYMLi49RVbw7jmYyK6kCK4J7R2AO+UA3BB0NZ4LjaZ2a5U0GRmjoWpLhOKRylurJ03uLb00w7Vog7M0lXYzU6UHiXouM6UuxT1V9CIHdqAx+Ny3UHXK5P7qqdP4h70XepfpFiD2zlZcrWBOl7gAZSDYqQvmDyqGWXGJfFHlILWPqYo7fGcobMb2LF1PsXJ9Km+k3SBMGQim+LfNa2vUhmLE/8Qg/ujxouXjoWOIfFKxQIu9r2+sbwF7gHci50Gs7xbBA4tpkGd3Nhfax3JJ8CdfGpxS1Y2SbQH0J4Q806yz9pVe9idNi34rXpk+NWIkgAMwFtNhyrzHG9M0wi9Rhisszt2pV1RWNhaIH4jf7Z07hzqjyvlAdnZsvabvPO1VSauwWpJL4O2NtN2pO0tybcjba/hQXEMc7oRGAEH2iLIP8ASPtH5edGgKIxndUXYKdWY9wUanzNh40LjZRl1IHd/wBqV5FH/UHDkLOC9HzL23ayjm21+8DYnzp6s8cGka52P2j+FKcHgizBnchF79vTlR0nEYlNk7TeAuf78qtybFWKMNyCZ2LLrua5NhtN7d55VylxJC5pCsa97kCgZOKQb3ab/l+dh8jSN0UW+gx8h0jHWEcx8I9dvvoXFwqozTyJGvde3zO/pUr0n6azjsQ2iHeNW9zt6AVFmWWV7uzOTuSSTTxVk5ScT02LpjhoWtCjPpYkC3dzIv8AIVlRGGkKCwRj8qyrLEjO8jHeNwzWN1J8taTyRjmCPMGqM4ll3H31oeLR/aHvascbRtlTFWHyDnWmKF+Ypu3F4uSA+lDy8RzaCH5UxwLhcOQdjb3psXAAuCPL8jQkMUltEy+tdMVjnjUXAa3frQGXR0GNAOjjyOlb4jpVJANRmXuOoqcxnHYJNJI3U96Ggxw6GTSLFWv9mQEfPanS+STlfQRx7pUmIWyoUPdfs+nd6UN0bLPOMlww535eYIPzobE9G5k5Bh3obj86Z9FsM8UwZkNvG4/CrJqtEqd7PRMT0YE8YUkKe8DUHv3pRh8dLhsUMNKRLcaOb5rDz/G/nVJDxcaEHL/qtb7jU10gmBxkL6a3Gm23LnWeXZpj0Mek8ZxEMSxqJTGcxiJsxWxF1sdbX2GvhTDoyZIsMGZgI1uSjDUb6XIv86m+kPBcXIgkwzK4UHMosJB36H4h5H0pFwjpBiXVo5GZlIykk2YcvJvX3FNGMmlQHPjaXk9E4Zi5VfOqh4mOV4y1gQLMrDuYXuD94Jqp4pNmjjeJ7pIcummpuLNrytrvUJwnHhEkBOnZGu47NtRy89qf4aV7K0PV9SQmZDtfNZXj1+IX8O6sjcuUlLrwWbTUfooujFmR1DdoN67e/fT+BPE1PcMlCTZwyMjKCW1AFgwewuTmB5Ha/kao4OIwvorgk7DW/wB1Ux6VEMit2MEYBD2vWlE8gOxvR7RExsANyPapziWKERF1c5r6qLgW7zsPWqyn1olFIKnxccQzO1hr66dwqN6Q4oiKTMWIjJbU5SzWAUnTVAA17b2t5ZxXiSkoXZtXyKotqSdrX0FtzvuAe5RjOJN1bBszzN1kh1FiM6RxrtbYDwANqk3y34NMY8RVgMPiGEmIkUgWshJAYsTqQN7AA62tv3Uu6SYueUCGOMrGLKWU9pyALs5t8N9ANB4Hen5LLhFkkLGR8yZSSFUHuF7kgDck3vSbH9LUiMqRIrzElAz3IS2nZUCxbfU7VSO2JkjWma8C6KRQFJcQ4RlOfM9zpf7KDtHuvYXPMVZY3FqxvGJGBXQtZT7ch715oeC42WUMZNXtdg+c68j3kDlfTarh0IOW0rWAF2YAHxsD+FPMSHwcOMK5kQrYKq6knmdgOZPlW7ZiMzEIo3LnKPUmjsTgnZrJIkenxWzOPIHSlr9EsHfNiJZcQ3+8ksP4RlI96RNIZxbF+P6XYSP4pWxDD7Meifxc/Sp3H/SRMRlgRIV8Bmb3Onyp70h4Lhcn1MKL5KfvNScHRWaU/VxEjvOi+5p1OPkRwkuhVNxV5XDSu766liSfS9WnBsV1wFhlHex/Db51pgvovbQzTIngoLGqnh3R6CGygu5HM6D8Kjlyxkqj/P3HxxlF7PkHRjDN2nXrG8bkewsPetMZBGgsihB4AAewpm2JT4QPn+VDS8HMn2gB4UMGOLdzv/f+UHI9aJbFFb7n00rKezcAVfHzrK9ZZMSVJGB4sr3ZmI4EzDR19b0mn6PsDrlPkR+NVBxJH/auOKmNuXt/WvHjms9N40J8Fw1OdqaxYFByFDK6nUsi+oH40ww/UneVP4l/OrJiNUYMDHyFvI1rL0WMo0yt5sAfzo1YMPycHyZaJi4dE3+2ZPS/40QHnPH+hjwnMUYfMfdSJOENIwyZQeV/+1eq8R6Mtq0eMD/ssoA+6lWCwT5wHjjH7S/96pZm4e6yeXoliit3C270IB/v0ptw/hmIRexNMtuTxrIvzsatp8UI0sAj6cjr8q5xYtV1FhfxrJnyvH0rNMVZGHik6MBNHC4vbMuZGt5Xrhi8NF1iMA41uO0rLfXTkwp10xmZkGQm5PK5t8jS7DYRnhjuAWDXJIANva9Wi7xLI/OqB+qhzjGZMBKwtfUch8689wOHK7g/xCrninEIxhZICy52Oi3H50mwCrJH1aiNmY7WQv6favTRlS1/Q0wjF05Nrfh1/Y4TYIuwbskab6nwqqwmKKOq3CKFW8fZALk6aW5DkKRYnDyR/AkrcgqEC3nRGVrJ1iDPZNyhIa9+fO2mmutTk7olLTHacYYym5N2U397X1Fs3npVfwueG+axIXKQ+axzZgpDDYWvf0qAxWE6p1C/q66nmD6WuNqbcK4yyHJkV9O1nIAUZjqVI7eg20tQQ1c3o9Fw/SSJ1JSVWXUbi11BzDbv09KmelHSFUmWNWLFhm1Y2JFwBoug7PzpUeIxmAphxEHz2zEA6s1z2iNDa9tbDStukXFFeyMBJaxQggZTtvtbvppbW2KsXFp/ImxRZ5BfLpIChIsFtc6WB10POg8biupgZ3XPa1+0NB1i2AAFguoNvG99a6xYrMYtyCWINh2RnuRse/fS+lb8Sjw8qSdSh6oAZjZgGbMGOp1J7A5mlu9h60IcVLiTNedlKNYIEAC31va9iT77jwFHB4esRT1j9axK9SgCgEnNfS5PPRfUU0g4JnOfEPH1oCsoTMLDRra7te4J8NKM6PHtYdrqp6tu0BsCVUAab2HzoqRN9iiHiKxzTJBhdE7CSSEE35vYgnyAIHfeu2HBaT4TuNS96I4pCSJD1hF7kgAgbk8u/wDGlPRRhIykgAi9rXrRkhUFIlCbc3ELmmQTv1jmx2UX+dZ/i2HX4IyTfTTx8abx8PjZ2a+vleuo4agtqfasbNSf2JZ3ZxmKKo9b2rnHjgtwLDTmSaOxsa5rZB5lT/0/jQ6oABra55D8qsoR8knNnOCZpDqxt3AWFd8VoOyrGu0UIuTf3rnkFrG+/wDfKi3C6TFuVdCxlKajs+dqHfHSE26xrdwNh5aVRrgxbQX9F/Gts2UfBb+AfdVbS6FTflCKBSdySaymzNf7PzFZS8hyf/8AE8B0vRKcYhYWsD6Go+TiV/h+d/zraPFTHQED0/Osv4PwMsiKzqom2QexrrHw2H9QfP8AOpdOFTv9tvSt/wDAZF1OY+Zqqj9gcvoroOHxDZQPU/nW+OmKL2TapfBwkHUH3NUuCksB+NdVBTsjOJdIsUshCyNbwVf+mhD0sxQ3lb+X8q9DmxxOixNJ/pQn52tSriXBo3XM8Kof2mUH2Uk1RNE2n8kgOluJ/wDVb3rhP0vxHOWT0YgUTHwXPIVQiwPd+YvTnC/R/m/zJNO5RXXFAqTJVul2J5Sv/E350VwfpDO0qZpWIuNCR+Jqg6QdAMNh8O0gaYuBoLqF9rXqM4O1pE0B7Q3F+dP7WtCe5PZS8awrPiSVQE6G5P4U34B0ZcrcwIWJvmL2PtlrMTxSGOQiUsDYaBb1WdGOMxTaRX7O9xasmTJKK0jWsfknuN4w4VkRw2ZhfRtLDblcn2raOXEOkbiMdX2S5FywN+Xh40+6X8HSUda7KvVqbXFye4DUUr4fK6xIzWjjIAAPxFrk8vC2/fXQmpoDQJhJGco5U7nX97Yk9qvksYMubNbLrlOt7XYi3le9FYMNN8F1U3udibm+3K/fej5+HBFuseZlVrbblSt7mixoya6ITB42Qo1gxR2FtLgEajU7aUXheIOpZFUNmty2tpytbffanXCOCZcKUYEEPmGovsOYHnQvDoGYvlK2W1gLXP8AqFtjyppStjYlSt+Bhw9xJJBfNbtsbWtpsD5+GtMeIw9VBLcDq1ZiQgs1rm/8xA996R4SEmSJQ2QhWBXc2ykdnvsfXSqDjGG6gMELSKSBdgS2q3sb+JHdv50OhVuWzThOMmmXrpEVFy5Qp0JOUHMCR8J8+80sx3Fp40DRQ5lUZSCDuWJ7IBNhoNfzptguLiSHIt7oo7LCxHZsD5GlnEsrRjsn4uXdb/t7U2JX2vBDPPhL2iLEdIXynrcJMAdcyFtQfNaYdDeIxMzCOOVMq7SWO99tjTXiKt1TDQqRlupIPhsfCk/Q1AhlY5uzp2jfQVbN7fa2Lh9/vSoAx/TWWKRwqrlBPxoyt9+tAn6SJR/s4z5Zh+NXuH6SxstixFjazbflQPGMNh5BcpFf/hj7wNaipLyikovwySH0nPzhB/fP5Gui/SV+thz6Sf8A8Vwx/DcPyVB5XFUXAcFYAFbr4NcfOjLjVqIq5X2LofpHhO8ci+qn8q7f+OoDyk/l/wCqnnEuD4UpfJr4qPyrzzjEMSvZFHpU48J/pGk5R8lbF0yi5dYP3R/1Vu3S2E7s/wDB/Wprh3Do2HxMD4Wt91GT8AW1w/uK64xZ3uaGn/ijCc2b+FqypHE8LsdxWVdUTdm0ODsd6a4HDa0EOKhz2Ub1t+Aplg5LakWrnZ0a8FHgcJpq1vWtsXhE5uD6k0JheJoPsk+ldMRxccoz7ilKA8UaA7/I01gAtp+VJ4sbdvhpvh5LjagwpB0cMZ+NvvNG4PCwMcojLeLCwoOGUD7Bb1tR6YiQ7ZYx4at7mhZ1DVOh+G+LIiHv5/KlPEODxhxlJYDvvb76b4TD5h2iT5mueLxEcZAI1O1jl/rXN2KtEr0n4S8mHZUQsSNAPKvNj0TxcGWSSF0QMLkkW3HjXui41R8KLfvuxPuaken2OvBqc2o8edNGVaFlG9nnHTRT14P7Iql+jCNgWJ0DW2NKuleFlcplHYCgk6AA8rk1twLiJSIxLm6wkDsj3se/xozXLHR0dZD0HiEys2Uuc63YAE308Rt9/lvSzA8JaYxvLoy8tdCTfn6URwDgpzI7ZsyLl1Jt4nxqpw2EAtpWVVFUi7YNhcEABTCPA6XtyNdI4daaxwaWtyrhG6FuC4UOoJI2NLBw5dRYanuqybD5cPtvep9oaaSoEZWTHFeAA6qLOAQGFwRcEE6eFL/8QcxhJWCyXde1azEoQPDZt/AbXqzeG59Kl+lPRvrl0NmG3d4+4sPSgmPF07OWLRZOvOzm0em1r2Ftsu9rctKQYjDTq2V1MyKdCTZgLbhtj3a0Rw7HlIXSdheJkUlr3sTcAnmLAW5/KmpisBcm9r73GttVPNTVE3yIZE3KxJDjQ91S4bcxvo4NuXJvQ0Z0Uwlo5OsuhJO/9a4SYNJMUiteyat3HS9iPA86ZcXIihfLdlJstzcgHuNDJPlKn2XxJqFr5DZuCIyroD47GgMVg7DKG27xUxD0snwxAkQlORHd5bH5U3wvHBidYSjHmhJVvY/340VHj2K5JirF4e7Wuuvh/WmEMDgbGx5rqP6f0ricK7P2kK91zenGAw1wFvZu78vCqQcboSTa2jm+EsvxHbmbio3icAaUac+XhVjxByobf3qTVSZNr/fUuXuY1Whtw3h6gV3xygCisGbDX5j8RpXDHWPOpKdsfjQgfD3NZRT9k1labYlEpFxRl2HvRmG4q7HU0HDwl3NkBPlVDwzoTJu5Cj51WeSEO2RjGTCcFiR30VNOLVu3BUi7z50NiZxbQACpKSltFqo2jmF6eYGW4qXw4LHsgn+/annDCQbE691cwplDA1M4qUQNTWA6Ugw7we1KuNEBgdB40ywTaUh6TcPadgq6AasxNgB3knYUUT8mhx0YHacehufIAc6SdIcQmW8/ZUarF/tD3Fh9kf3ak3EulkWHJiwAEs2xxBF1Xv6oHc/tGlvB+ETSs1yXZzd3bXX8T4UzjWzlK+jv0nied4cl8trheQOmpFVHRro2sQzMLudz3eApjw3hVgMy2toL7+dEYzjcGH/zHGbkq6sfSpOTekPSWxpDBYC1GRJoKRQdKgyhjhsQFPPINuR350QvSqMAgxzCxH2L77bHxFJxZw/jF2ppDUIv0gxKbGCfe3wD86Og+kvDc45xbvj8vHxHvTqLEZf4pPqVFTs0e9cT9KGC6uxMqkb3jNKMR9IuCP2n/wDtt+VUmr6FjaGwWh8VFcUkb6RMEPtsP/bb8q1b6Q8Ef9of4H/KpcWPYF0l4M0qFUA1FydNSpuqnnrc+VROB6RSYZzHOrNCWuUvZ425tGfw2Neht0nwjrmEy2vsbg92oIvU50ijwuIFxKgcbEmwPgaaLa00F7CYoD1rTCzowBR12ItZgw3VxzB7668SdeqW40ve3L1qKw/GZcO+de3E9s6ZrobaDVScrdx3q2xn+WjRqWQC5B+IA9/l30HB8+RSGRKPH7BTw1JVvHYaaxt/etTeO6Lx5rgGNxrpt6d1VqYZZMrxaWG2xB20/v8AKvgxmcFZl+E2zAa+tW/n2QcPK/8ACXXjM8A7V5VHJ/i/dca/xA0x4Z0qgm0DhG/VlsNfBvhP30VjuB3F4z1iHuqO4p0eBJt2W5htPnz9fei8UJrZJZZRdMreOSPl1Qkd66/1qd4V2nJ5XpRheM4nCnKGJUfYfVfTmPQ1R8N6RRzfFH1b941U+o19x61J4uKdFlPkx3ECBofel2O1Ooo9iQNOe3cfI7UnxWPZD2lI89qxxhK+i9o5so5hh7/hWV0g4qh3BFZWmmH2sqMHw1YlGw0G1D4vHqnO39/33UEizSfEcq2Ht5fnXCbGwx7fWMPUe+3teleHdk1I1nMswtGLA/ab+9aXTQ4eA/XSGaT9Rdh593qfSueO4rLLcA5V7l0HqdzQ2B4AznQevKrxXFbEe+jafj7N2VAjX9VN/U/lamPBJW7rCqLg/wBHoAzS9geO58hy/vSmcjYeA5II877bXN/Hu+/wpmd0wKEnu96a4aTSsTg8jWeU5b8hufIfiamulHTCHC3jj+sl/VB7K/6z3+A+VLxbDyRXHjMcS5pHCj5nwA3JqL6U9IHxYMaHJF+rzPi3L05VGYZ5cRL1shZ2+S+AHKj/ANMSM3c57bRobi/7bbegvR4/AvJMadHuiubX4U/W5t5dw8aosR0iw2EXICGYbKn491IMMmNxrIpvBE98uhAIW17czoR3CqHgfRSGFYpMuaQT5GZvBpItBsNcp7/GldeRl9ALcQxmLUkD9HhyM4P2mC2DWO53Hd5014b0ciw7HTO6s3bfVjlkw7AjkDZjt30xeDsZf/q4/clx8gK4cSxwTNbtM9yqjc5oI2v4KCmppG70gpD4/wDl7934Pb8K6sNX8Hj+fV0tOElMDFpiCOsuqquUWdiQCRe3jW+IwsoMn150aO94071APpb5UqRwxH2v+PH/APhruBpJ/wAeL78PXmGJ+k0K7qru46xTm6pNcpTW3WAgdnbnpteu0H0oXPxsM0iNrADsY+6b9nb566VUGI2j2GSMGGUWH+dF/wDr0jxmHW79lTfER8h3Q/kamz9I/wBQzdbe8qG36HNfQx63DkfZ23PrSOb6T1ue0P8ANDawSDYAfrbaDTenlFsWNLyV2KwqFZuwusir8I5iFO7xNc8RgYyz/VprNEvwrt9STy8TUa/0loQbsmsoc/VyjZlPjp2RpvXwfSVHfVo/83P8M3IED7O2g8anwkPyXyWsuBjIf6tNZkX4R/ur8vOuP+ERlpPq0+O3wjkieHeTS3gvHnxSq0XUOOuY6O4IOV2GYFNBaxB8vGzXDT4gIzdVERmdtJSNmbvTwpGmEiuLdG1JLw/VvoezopzysigjbYUpPSHEQOmfXJfKy8wDY5l5jTwq0wsyuoGoKlAwIsy9VC0huP8AW1TXGOBSNHyEkcaWts2dj2T408X4ZzXlDXB42LEAS4Vwsm7Q3sfHJfcH9Wu/6SkqlT2X/v8Auxry/EoyPqCrKbHkQaMwnSeQHtnP47P68j61ek0Qtxev2LOHrMPqp0P8J8CO+iMbiY8VH2lCuPY+v50BwjpNFKMjMNdLMNfIjn6UwmwyhSV2t/dqVuuy1KStfsQXEcOQxB28aI4Ng4swJYofdaMxmFWRtbi53Fbf4IV1B96DkugJNPQ5kDxi6kEHmNVNCT9IEXSRLg7ldf5T+dKzipYjZSR4HY/gaAxGMLntKD4bUiiUlNFLDgYJu1G1v9JsfUHUVlT8GBBF0e3g1ZTHcUwjF8ZeTs3JA5DQev8AW9a4bDM5sBc93L1p1wToVJL2m7K9509zy++r3hXAIYFuqhyN3k0jXxA5+tUp+CVpdktwToQzgPJZV720X0/W+6qrC4eOGwiTM3JiNT/pXu8aI6/rDoS/cbafuKdAP2mr5jMbHAPrDdj/ALJTcn/iNufI2HhQ4iubej4eHvLcu1l52NlA/acH+VP4uVaPjMPhUzLlUDTrGFvRF/pr471M8b6bG3I22W9ol8z9o+VQfEukJkYs7GZ+XKNfBV3+6il8A67LLj/TB5gViJRTu5NnI8T9keHzrz2WKJGJJMjHkui+rbn0t512iglxBtm0HLYDyG3tVLwHouqYhFk7WdGZb/rKVvp5G/pQtRGrkKOFcJxGL7K2jjFrjYAHbTdr2Ovzqw6NdC4QJlZQ8is0eZuQKqVIGwNmGu9N4cMI8WvdLEV/eja4/ldvamfDYsuLlXk8ccg8xmjb5BKjKbY6ikcMKbxYOQ75lVvNo3jP89q7T9mLEf7ucSel4pj97Vowy4fEL/6EzOPIOuJH8rWrnx7HBJJo1UyPiIlCIOZ+sQk9wy5TfwpBjOI40RyFFGaQzgon62eEKfIXJoTB4HKpZjmkZFux5AxzplH7Iyjzrtw3CZQZXbrJHSCUuRsOsuVXuFgtFyWW9zYC4JOwC4h1+56ARjkvDL/7vzufxofpASIMVY69UD/zflQ/DeumgdxII1a9lMYJsUU3JLDcG+3OuHGIJzDN9ahBgBP1dri0mnx/OilsB5JwPouMRFnz2OYi3lajpug6qR2zre2515Xsug2onopiimFcgXKsxA9BTdcZKxtkUk7BWvfkOVaHJpghji42TUfR1QLh7EW3U+PfH3296Mwv0bzT2yMNe8W1/gBAtzr1LhnBBEgLKGkPfqAe4fnT3h0LKCz5RfYW2FdyYrjE/PmP6EyxSGN3RXW11J112t3g99Y/QacbFT62/GvVOl+IvJ1gUm5y8tgNN/D76mzxQ3UdWwDG17i3M99+VTeaXgpHBFoWfRaTBjZFkayDsc8plvZQD35S/vXqINsJ4mP5uPzavPuO4NI8GxRLv1isrAkMHLeG5ubjTlvT7gPS7PDFHPYPeMFlIyEBlN99NAAeV6lDJ+MnNfNHTx/hviduM8NLF3iOWTti/wCuGlEKo3hYGx5VxixYnJFsrmZQyHdRGmax8M6n3pxhVuUB5mIH0V8Qfmy0qxuAJyTxkJKkTylraMGcsFbwtmpgE30i4EJlzqPrHlYDxVcwH8qX9agcTA0baXUqfUGvW+FyiRo0ylWgjbOrbhzlT7s59aQce4CJIpcQN87kdzKp6tR5nLcedPCdaFlGya4cuGxKuJW6icAsCAOqcBb5co+FtCdNDfblXV5sXg8ucEowBF9VsRe1+RHcaTzcNKuNOdrdx5iqz/Hc2H6iaxz5VDt9m5ALHyW5vVW/gmkAQcVglPavEx58v60YeIvFo9nTkym9DdK+if6NZ17UbEBWHjsGHlzGhtU8k0kegN15g6j25UOCY/4jWmOcfixuNVP3VrBCJFuhBHj/AHpS6DHITrdPmvpzHzFMIYcpzx2N+46HyrmqAmpH04Zl5EVlMcNjA3geYO9ZS2xuJfNx+ONEUKZpAq2VfhBsN61E7SfWYpwANRGNEX8zUxjOk8UK2W1/75bn7vGpPinTCSTQbeP4Db3vV2rIaR6Fxfp2qKVhIQc35ny/s1A8S6Vlictzfctz9Ofr7UhmnL9pzXw+AGtdx+Tr+DvJiWc3dr9w/Lu9K+YZCxyoNb710wWALGq/opwUOGBFijFW7+8W8xallJIaMWwbg2HaOZVGpkW3ky6j1y39qs8bhTGsMp3jlUsf2X+rf/mB9K58V4csUIlRdYGWXTmAbOPVC1P8VgxPA6DaRCAfMdk+9jWZu9lutA3GY8oil/8ASlQn/S31T/J7+lH4qPLPA/eXiP7y51/mjA9a5cP/APicGL7yR5W8GsVb2cH2pXxjpKP0OIjWchHCjUq6EF7juurC3delSOs78a4j1U0sSr1j4mNMqDm3bja/cMuT2rTo5w7q2gmdi8squrknawUhR4DI2vP5V14dwowzRSyNnlmzq7chdc6qvgMh1537tKKQZQP93iiPSQtb5TLRf0FHBB9VbuhnT1icAfcaFx0nWzmMfAjMzncMGaGQR+9ya7cQxRQ5EAaRp5ERTz62PPfyBcE+VccFhxFCNd1DEk7s8LAknxdAB6Ch1sI94TKFjIJtt7COME+VcuIwkQyXFh1BQE6XIVuR1FxrqKleKcbkwzPKUKqdIywNiRcKbHmBdspG9r7UJiOnEuICCW1gBmVCVz37yNb7bae9Dxy8CTlxIXhOLdYuz8JkIYc9hbX3r0f6OuEGVzKwJVLhe6+lyfIHTzNLeL8NwkkX/wAKrxykqSoF1uds1yAL7XBue7SvUejPCRBh1RfsqB+9uT71fUnyOjKoUGOVSwYgE8r71s8IKsTyFCPwu7XkN7nbxvzNdOkGJCxFV3Nhzuf7FcxV2RfGHBBvqQCfQ3+egrzTBYbqcSQc5sQTpuvxqwF9iL+1WnHJ8zSqrWMagfLU+Vzapcu0nVo66KAquNyNdjuNAptqAQT9qoYoXGTZdv3JIpcTG0sDmE5jlJBX7JXUeIYEbcqTdFcC7gIzWBc5zvYHXKN9GY3I8Ce6uPCetjxKAt8VhddMwuQCedwdPSrThmASIIqbZwSe8sbXPuPQVnv/AAzUE7Uqaf10yr/zlyapq0zfhmMK50YklFldHP2xZIYyPEZSD/WmmIh0kTkTDAPIWLfyu3tSifCPILqPrYpVSO+xALzEHwKlR5gUy4TjVmETd7yysP1SLoAfIOPatbMwu45gCxmxKMUkiNlI2IVASpHO7MR6UDhcQJEhwxUq6MvWI24EYzE+RcJ70+K5oYVO88oc+RZpz/KAPWlvFuEmad5I2ySQhFU8ixBdg3hlZB4UDic6UcFMkzNEBmjQMw/WLE2HnlUn1FR8jl9DoRfQ9+3516P0c4isvWZ9JWcswOmgAVbeGUA+tIcbwAyKcSnxOzOB3psvrlAPrTqVaYGrEHBOkLQyRJiMzwRsSF0OUlSt9dwASctN+lfRyMRLiMKwZJGCqg1OZtsnMjfsnUWpKmCEqFuZNx4DYelq5cL4i+EmRrZ1jbPkJOW5BXMO5rE2NWTsk1Qvlg+Vc4nZD2WIPh+PL3r0jHcGg4jH1+GIWX7SnQE9zDk37Q3rz1oTma/I5fbQ+et6ZMVoJh49bSRLnvFvuP4VlcoMCG3rKFRG5SBmw7MznU2Y37tzzoR3toBaqLjnERcqAAATZRoPP+tIQlz56/nVLEao5ol6YYTDXKj9Y5ffb+/Gi+FcEaQ7VXN0Xvh2VfitdTzzDUf341KU10PGHk68C6OhbEimsEPU40clxCW/9yPUe6X9qL4BiRNBHIPtDXwYaMPcGt+kWEJgLoO3CRKvmmpHqtxWfzTL+Bt+jBlKsLhgQfIix+VD9FWP6OI2PahZomv+wbL7plPrRuDnV0V11V1DDyIuKneJ8XOGxUiRDO2IVGAGpEg7B07ymQ+lBLwBnWTjZwrzYdFLyNLniUd0ozH2fPp491EdEuBhGnEwBmJ7R3AWVcxC/vFwTztQ/CODth8RFLK2aScOjncK1usUA73srgnnenzHJi1PKWIr+9G2Yfyu/tRb+DgRZD+iQufiiaPN+44ik+WavvFGyDFX0skcw80uPviT3FdoIMwxUPezEeUqZh/OX9qRzzDHzwx69XktMRszFRII7+BVvY+FKgnXBqZJmxTrYloGiHdGZerv5kDfu86mOIdIGWZ75SInMKAE5lKlu2Rlsfi01B5bE1YyMepRuZwh/iiMbfeWrz7j/BpZjNiMPrE00jKuubKDGSw7wWYECm4qemJNtLQZ/jl1KsFYNq6tc5ttCdPcW9NqQcRVVe8WbL+q2uW+4vz+XLuoA8UbL2ib7EHTa9vPeil44yRhYxZjqWOpBtuO4727h4m9NCDRr9Q/T/gxUV7q7KfoLgJZ50IHYiYvlI0znQlvGwIHdfzr2ZJMi3Yj0qR+jLhPU4JXYduX6xr767D+G3reqHFBn0ANhVGYvFBuDlEjg8gb0P0osVRftat+AFEcPhEaXOm9z99JOJY/rJC3LYeQ/M0knoaK2QGPC3mAazEqGDcw1ycvz9V8dVfD4uqKyfEc5uNQB2Qt9eZJvcaHSmfSZPrnYFSpykHkDfKb27nU37uz3VrhMCZcIwF1KO7WI2sEJC35Agj0pZpfhv7LQ/Ogp+HiTEKVsDHrodAupGYW0OY6evdTnFSjJ1YVVc7sBv5eX30Lw7CpEhVNTzN9WPex76YoOzr2vMD28q+dy5W2t6XR6UYVtrs1gxBuz6DLG0hXmJAuT2sfu76A4hCcK8jRgCNkSGQ/quygB/LVb+NfIVLYlQGsrWVhyIzBiB49m3qacPCs2VWAZZZZHYHmiAoPuj969rDk5xUv3PPyw4SoI0adQPhiiuO67my+yxn+KlzSEYR3HxzFivnI2SP2Up7Uq4fjTCJ8OSSzkrA5+2t+oX1U3PvVDiogZIIl+FLyHyQZEH8TA/uVZkRF0m4MvVoE0k7MSEaXB0sfAAE35WpbLxYtD+jlernJWEL3A9ksPJLmqfFJnxSLyhQyH/U90T+USGknG+FfpOIIQ5WgQEN+2xJVSd7BR6Zq5P5OFfHuAiMdZFpkHaHIqBv7VMQ4cOhY7sST4X2Hla1U+K4m8oXCSDLK7hXP7A7Te4Fhbe9a8e4EVPWRCxG6jmPD8qZOjuyQWaTDMWiYqT2dOd6r+CRYTGYVILZJIlsD9sd7A/aBOpHjUtbrZCQLBBa37R39BXfCYNlYSIbEHcd9Ub0TS2a8X4FLhms3wn4WHwt+R8KyqLF9NykaqY88l9dOyVtv4G9vnWUybZzjFEDiYiZX5nO3/MaYwcDcxlhuO0PTWm2F4L9a5I+23/Maq+HcPtyo5J70dGHyDdGYVkhR1GhGo7iNCPeqOOO1TXB1/RcY+H/2c31kfg32l9vuqtVKzyKJiPgadRipsP8AZf6+McrHSQDyaxqnAqd6TwlFjxKC7YdsxtzjOkg9tfStuN9JgihYTndwLW1+LVbDmx7uVdVnAMPHDhUkwiAtJHIVj59h+3HYcyLlbcra12TgRwypipWLTLIrOb6LGxyOvjo1yfD35cN4O+GnhxExzPKxjcbhC4vHY9+YWJ/a97DFYQSxvG2zqVPqLVzddAB+PKRCXG8LLKP3DdvdMw9a34wwCxyjaORGv+w1429Mr39K04JN1uGTPq2UxyD9pbxv8wfehYp1GAdZTpGrwsed1vGLeJGU+tKE149jXimAiF5cRHkUdzK2jeVnbXw8K+8MwQghRdzFiQGbbMXITMf3ZR7Cl/BIXkEeOlN3Z0UW2WM3ib3Zr/u+Jp1jl/8ANLsTGso/1AMPvjT3o/QRVxklhHho2yySTTRX5iNszMf4Stu+mXCcLEEXrEzJkSyC2UgwxKQQe4qNKH6OYUTPNj5UKo7I0Oo1VdPS5RST3Wp/xILcOL9rXLbUcj6VHNkcF7eyuGCnKmRfSf6PsLiGJgJhNtRut/Im49DaoTH9DcVFciMut9GQEi22otf5V61DGzylsllUWu2mu+nebX0pkuEkK5kTOORGnjcX3HiKTH6jL3VpmrL6TFH2+deRZ0a6URth484ZCoylWUixXQ2HjofWmEvS2IbXJ9qleO44QsTILHQG4se8+w/GlzTXOh0rQptslk9OoebKXGdI3k7I7K9w3PnWQS33pHBTDDnvokNE/wAXw7YfEWKmSGdmYADtAvbrEHjcKw8j4mmvR6K0EWhF0Y2bfU3phjsL10ZXY7qeasNVI8jRIztEpkUJJkAYA6A8/nr612Z3E6GmKeHJYnuU218CR91Mc17iluFIWWUcyQ3vy9waPU2r57PGps9SDuKYm4vijF9YtgUIIvtoQdu616e8K4ihj61TdIcMo/eILMPPsJ71P8dizpKByRvexrbgU5BSPLlixriVPDKbyKfMINP2xXq+iV4zF6v8yG3GeDs6YeFDlljUyhv2kCi1+QaRvl4V16L8ROIaWRxlkXLEV5rkBLacruzfw0euIAfETN8MShP4FMj/ADcD92pfjPD3wcS4iM5XkTJMO93BJcDvDE+w8a2r4MhQ8KYMskx2lckH/dp2E9LKW/eobgsd4zKd5mMn7p0QeiBa24g6nCxxQnSbLEhHJSO0fSMN60VxTFCCB3toi9keOyqPM2HrSnEtxDg/6ZLM98piIjiPLMushPeMzZfSg26QtFG6TKetQdn9o7L5gnnVVwzAmGBIzq9rt4ue05P7xNT3SDhZxeIEQYL1SZ2YLszHsL320Jpk10+gfaEuK6NvFGrqSZALv4k6sR68qBgxdu0NLfEp2t/ftT3h/FmjbqMUMrLoG5W5G/NfH+wl6U4IdaEiBLuCzAbZRufWnXdMF6tHHh8RmLy8ibKO5Rtfz/OvtccM+mhykC1hpXyuaGUtdFngIgzsT+sT7m9Oo1tWVlDJ+ZnLoUdMcPaATA2eBg6n1AI8j+FUeDlzorWtmUG3dcA/jWVlL+k7yLelXEjDAbAHPddeQtrp5Ur+jfhyNG0zdp1Yot9lFgdO462v4VlZTfpB5KfpBhw+GlG1lLg9zJ2lPuBR2An6yJHOhdVY/vKD+NZWUngIJwrs4jExjbMkg8DIvaHul/3jSXFwdbxFsOxPVHLMy8mYIFPoQov699ZWUThwyfUYtBoEaRh4Eosw9nY104hgv0ibDxliqzq6yZdygCSlQeV8tr9zGsrK6HZz6H+L4ckSqwW6qAqJsiqosotzA3pH/iReYIRq7AX7rm23O3pWVlYPUpLLR63oIqeNuXhP/gPx83VQyygf5bZFHde2Zr/rHv5aaaWrl0c4YrlNAAwZgbdtcpAtmBC3N73Cj1r7WVeW8qj40Jjbj6WU122/6Wef9PsWZMTNm+wSAL6WGp9zY+gqZ6P8YYkRtqL2Bvte9ZWVpxq7sll9sIV5v+xUHFZMthuedOcBLnRWt8QBt3XF6yspq0Y5PY3wsd7V84nNlQ+JHzNZWUj3EF7J3DRZ8aVva8TNfnpr3+NN2wvVDMGJ8OR86ysrxfXanFLz/wBno+md2mT+KxTO7WIXXXTvP3a0bjcHfDx6kHDYcSoR+sHt/wAqW/er5WVs9Lp0ifqlpDPDNnweHv8A/MPGz+PWMZXHkfh8jR/EUD4iFGF1CyyEHYkBYxfwtI1ZWVuZhJzgsHV8RbD3JSJGaMH7JfJfz7PZ9++mfSB802FiPws7SN49UuZR5ZiD+7WVlc+wDK1yT5D5X/GkPRhc8LTH45nZ29CVVR4BRasrKHgbybcc4Ok6a6MtyrDcfmDzFRPRKfNNLmF2IChidlXkPD8qysp4/lYj/Mjrx3hS3Dr2STqOXnWVlZTx6C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hQSERUUExQWFRUVGBoYGRgVGRocFxoaHBkXFxcaGhwdHCYfHBojGRoYHy8gJScpLCwsFx4xNTAqNSYrLCkBCQoKDgwOGg8PGiwkHyQpLCwsLCwsLCwsLCwsLCwsLCwpLCwsLCwqLCwsLCwsLCwsLCwsLCwsLCwsLCwpLCwsKf/AABEIALUBFgMBIgACEQEDEQH/xAAcAAADAAMBAQEAAAAAAAAAAAAEBQYAAgMHAQj/xABKEAACAQIEAggCBggDBgQHAAABAgMAEQQSITEFQQYTIlFhcYGRMqEHI0KxwdEUUmKCkqLh8BUzckNjc7LS8RY0U4MkRHSTw8Ti/8QAGgEAAwEBAQEAAAAAAAAAAAAAAQIDBAAFBv/EAC4RAAICAgIBBAAFAgcAAAAAAAABAhEDIRIxQQQiUWETMkKR8LHBFCNxgaHR4f/aAAwDAQACEQMRAD8A8jxBIJNzehHkudaseK8MRhoB5ipTEYQq1qnCSkVlFxGPDn0pth+IOhGVreB2pRw+A91Gvcf1qUlsrF6KXAY/rDZhY961z4zgHscln8Ptex/CleBlsdPkfzqiTH3sGF/PSlqiqdo8vxEL52BUg39qsOhM88Ldlzkb4kOqHzU6VQxYGMvcre9ME4RF9k5G7m7N/I/Cas5WQUKYXjuiOHlXM0AQn7cJykfIj0I9qT4foW0cqlXEkfllkHmtz7qT6U+w3S6LDdjEFk5ZiCV9xeieJ8YjeEzYV45LC5CkEHzA1HyoSx2tFI5pR0bYvhgdLSjOo2e3bU957xoNd/OwtNT8JSOVWW2bYleY8qbcC6YpOtrFHI/y33/dOzff4ULKuZ79xrBUoSSNmJqUJNh/EMSYkEsnbjZRHLE57MiciDycbg+o5iuyxqmFQYd+sgYMAWHaGubI/c639d6nvpBnK4OFQey7W8O+huhsWIgUsFEsLi0kJJGYDXski2cakEG/gdq2xjyjsyJ+60iu6MqFniIXW+42r0adLivPIIeqlhdO1C9ip1Da7q1jYMLi49RVbw7jmYyK6kCK4J7R2AO+UA3BB0NZ4LjaZ2a5U0GRmjoWpLhOKRylurJ03uLb00w7Vog7M0lXYzU6UHiXouM6UuxT1V9CIHdqAx+Ny3UHXK5P7qqdP4h70XepfpFiD2zlZcrWBOl7gAZSDYqQvmDyqGWXGJfFHlILWPqYo7fGcobMb2LF1PsXJ9Km+k3SBMGQim+LfNa2vUhmLE/8Qg/ujxouXjoWOIfFKxQIu9r2+sbwF7gHci50Gs7xbBA4tpkGd3Nhfax3JJ8CdfGpxS1Y2SbQH0J4Q806yz9pVe9idNi34rXpk+NWIkgAMwFtNhyrzHG9M0wi9Rhisszt2pV1RWNhaIH4jf7Z07hzqjyvlAdnZsvabvPO1VSauwWpJL4O2NtN2pO0tybcjba/hQXEMc7oRGAEH2iLIP8ASPtH5edGgKIxndUXYKdWY9wUanzNh40LjZRl1IHd/wBqV5FH/UHDkLOC9HzL23ayjm21+8DYnzp6s8cGka52P2j+FKcHgizBnchF79vTlR0nEYlNk7TeAuf78qtybFWKMNyCZ2LLrua5NhtN7d55VylxJC5pCsa97kCgZOKQb3ab/l+dh8jSN0UW+gx8h0jHWEcx8I9dvvoXFwqozTyJGvde3zO/pUr0n6azjsQ2iHeNW9zt6AVFmWWV7uzOTuSSTTxVk5ScT02LpjhoWtCjPpYkC3dzIv8AIVlRGGkKCwRj8qyrLEjO8jHeNwzWN1J8taTyRjmCPMGqM4ll3H31oeLR/aHvascbRtlTFWHyDnWmKF+Ypu3F4uSA+lDy8RzaCH5UxwLhcOQdjb3psXAAuCPL8jQkMUltEy+tdMVjnjUXAa3frQGXR0GNAOjjyOlb4jpVJANRmXuOoqcxnHYJNJI3U96Ggxw6GTSLFWv9mQEfPanS+STlfQRx7pUmIWyoUPdfs+nd6UN0bLPOMlww535eYIPzobE9G5k5Bh3obj86Z9FsM8UwZkNvG4/CrJqtEqd7PRMT0YE8YUkKe8DUHv3pRh8dLhsUMNKRLcaOb5rDz/G/nVJDxcaEHL/qtb7jU10gmBxkL6a3Gm23LnWeXZpj0Mek8ZxEMSxqJTGcxiJsxWxF1sdbX2GvhTDoyZIsMGZgI1uSjDUb6XIv86m+kPBcXIgkwzK4UHMosJB36H4h5H0pFwjpBiXVo5GZlIykk2YcvJvX3FNGMmlQHPjaXk9E4Zi5VfOqh4mOV4y1gQLMrDuYXuD94Jqp4pNmjjeJ7pIcummpuLNrytrvUJwnHhEkBOnZGu47NtRy89qf4aV7K0PV9SQmZDtfNZXj1+IX8O6sjcuUlLrwWbTUfooujFmR1DdoN67e/fT+BPE1PcMlCTZwyMjKCW1AFgwewuTmB5Ha/kao4OIwvorgk7DW/wB1Ux6VEMit2MEYBD2vWlE8gOxvR7RExsANyPapziWKERF1c5r6qLgW7zsPWqyn1olFIKnxccQzO1hr66dwqN6Q4oiKTMWIjJbU5SzWAUnTVAA17b2t5ZxXiSkoXZtXyKotqSdrX0FtzvuAe5RjOJN1bBszzN1kh1FiM6RxrtbYDwANqk3y34NMY8RVgMPiGEmIkUgWshJAYsTqQN7AA62tv3Uu6SYueUCGOMrGLKWU9pyALs5t8N9ANB4Hen5LLhFkkLGR8yZSSFUHuF7kgDck3vSbH9LUiMqRIrzElAz3IS2nZUCxbfU7VSO2JkjWma8C6KRQFJcQ4RlOfM9zpf7KDtHuvYXPMVZY3FqxvGJGBXQtZT7ch715oeC42WUMZNXtdg+c68j3kDlfTarh0IOW0rWAF2YAHxsD+FPMSHwcOMK5kQrYKq6knmdgOZPlW7ZiMzEIo3LnKPUmjsTgnZrJIkenxWzOPIHSlr9EsHfNiJZcQ3+8ksP4RlI96RNIZxbF+P6XYSP4pWxDD7Meifxc/Sp3H/SRMRlgRIV8Bmb3Onyp70h4Lhcn1MKL5KfvNScHRWaU/VxEjvOi+5p1OPkRwkuhVNxV5XDSu766liSfS9WnBsV1wFhlHex/Db51pgvovbQzTIngoLGqnh3R6CGygu5HM6D8Kjlyxkqj/P3HxxlF7PkHRjDN2nXrG8bkewsPetMZBGgsihB4AAewpm2JT4QPn+VDS8HMn2gB4UMGOLdzv/f+UHI9aJbFFb7n00rKezcAVfHzrK9ZZMSVJGB4sr3ZmI4EzDR19b0mn6PsDrlPkR+NVBxJH/auOKmNuXt/WvHjms9N40J8Fw1OdqaxYFByFDK6nUsi+oH40ww/UneVP4l/OrJiNUYMDHyFvI1rL0WMo0yt5sAfzo1YMPycHyZaJi4dE3+2ZPS/40QHnPH+hjwnMUYfMfdSJOENIwyZQeV/+1eq8R6Mtq0eMD/ssoA+6lWCwT5wHjjH7S/96pZm4e6yeXoliit3C270IB/v0ptw/hmIRexNMtuTxrIvzsatp8UI0sAj6cjr8q5xYtV1FhfxrJnyvH0rNMVZGHik6MBNHC4vbMuZGt5Xrhi8NF1iMA41uO0rLfXTkwp10xmZkGQm5PK5t8jS7DYRnhjuAWDXJIANva9Wi7xLI/OqB+qhzjGZMBKwtfUch8689wOHK7g/xCrninEIxhZICy52Oi3H50mwCrJH1aiNmY7WQv6favTRlS1/Q0wjF05Nrfh1/Y4TYIuwbskab6nwqqwmKKOq3CKFW8fZALk6aW5DkKRYnDyR/AkrcgqEC3nRGVrJ1iDPZNyhIa9+fO2mmutTk7olLTHacYYym5N2U397X1Fs3npVfwueG+axIXKQ+axzZgpDDYWvf0qAxWE6p1C/q66nmD6WuNqbcK4yyHJkV9O1nIAUZjqVI7eg20tQQ1c3o9Fw/SSJ1JSVWXUbi11BzDbv09KmelHSFUmWNWLFhm1Y2JFwBoug7PzpUeIxmAphxEHz2zEA6s1z2iNDa9tbDStukXFFeyMBJaxQggZTtvtbvppbW2KsXFp/ImxRZ5BfLpIChIsFtc6WB10POg8biupgZ3XPa1+0NB1i2AAFguoNvG99a6xYrMYtyCWINh2RnuRse/fS+lb8Sjw8qSdSh6oAZjZgGbMGOp1J7A5mlu9h60IcVLiTNedlKNYIEAC31va9iT77jwFHB4esRT1j9axK9SgCgEnNfS5PPRfUU0g4JnOfEPH1oCsoTMLDRra7te4J8NKM6PHtYdrqp6tu0BsCVUAab2HzoqRN9iiHiKxzTJBhdE7CSSEE35vYgnyAIHfeu2HBaT4TuNS96I4pCSJD1hF7kgAgbk8u/wDGlPRRhIykgAi9rXrRkhUFIlCbc3ELmmQTv1jmx2UX+dZ/i2HX4IyTfTTx8abx8PjZ2a+vleuo4agtqfasbNSf2JZ3ZxmKKo9b2rnHjgtwLDTmSaOxsa5rZB5lT/0/jQ6oABra55D8qsoR8knNnOCZpDqxt3AWFd8VoOyrGu0UIuTf3rnkFrG+/wDfKi3C6TFuVdCxlKajs+dqHfHSE26xrdwNh5aVRrgxbQX9F/Gts2UfBb+AfdVbS6FTflCKBSdySaymzNf7PzFZS8hyf/8AE8B0vRKcYhYWsD6Go+TiV/h+d/zraPFTHQED0/Osv4PwMsiKzqom2QexrrHw2H9QfP8AOpdOFTv9tvSt/wDAZF1OY+Zqqj9gcvoroOHxDZQPU/nW+OmKL2TapfBwkHUH3NUuCksB+NdVBTsjOJdIsUshCyNbwVf+mhD0sxQ3lb+X8q9DmxxOixNJ/pQn52tSriXBo3XM8Kof2mUH2Uk1RNE2n8kgOluJ/wDVb3rhP0vxHOWT0YgUTHwXPIVQiwPd+YvTnC/R/m/zJNO5RXXFAqTJVul2J5Sv/E350VwfpDO0qZpWIuNCR+Jqg6QdAMNh8O0gaYuBoLqF9rXqM4O1pE0B7Q3F+dP7WtCe5PZS8awrPiSVQE6G5P4U34B0ZcrcwIWJvmL2PtlrMTxSGOQiUsDYaBb1WdGOMxTaRX7O9xasmTJKK0jWsfknuN4w4VkRw2ZhfRtLDblcn2raOXEOkbiMdX2S5FywN+Xh40+6X8HSUda7KvVqbXFye4DUUr4fK6xIzWjjIAAPxFrk8vC2/fXQmpoDQJhJGco5U7nX97Yk9qvksYMubNbLrlOt7XYi3le9FYMNN8F1U3udibm+3K/fej5+HBFuseZlVrbblSt7mixoya6ITB42Qo1gxR2FtLgEajU7aUXheIOpZFUNmty2tpytbffanXCOCZcKUYEEPmGovsOYHnQvDoGYvlK2W1gLXP8AqFtjyppStjYlSt+Bhw9xJJBfNbtsbWtpsD5+GtMeIw9VBLcDq1ZiQgs1rm/8xA996R4SEmSJQ2QhWBXc2ykdnvsfXSqDjGG6gMELSKSBdgS2q3sb+JHdv50OhVuWzThOMmmXrpEVFy5Qp0JOUHMCR8J8+80sx3Fp40DRQ5lUZSCDuWJ7IBNhoNfzptguLiSHIt7oo7LCxHZsD5GlnEsrRjsn4uXdb/t7U2JX2vBDPPhL2iLEdIXynrcJMAdcyFtQfNaYdDeIxMzCOOVMq7SWO99tjTXiKt1TDQqRlupIPhsfCk/Q1AhlY5uzp2jfQVbN7fa2Lh9/vSoAx/TWWKRwqrlBPxoyt9+tAn6SJR/s4z5Zh+NXuH6SxstixFjazbflQPGMNh5BcpFf/hj7wNaipLyikovwySH0nPzhB/fP5Gui/SV+thz6Sf8A8Vwx/DcPyVB5XFUXAcFYAFbr4NcfOjLjVqIq5X2LofpHhO8ci+qn8q7f+OoDyk/l/wCqnnEuD4UpfJr4qPyrzzjEMSvZFHpU48J/pGk5R8lbF0yi5dYP3R/1Vu3S2E7s/wDB/Wprh3Do2HxMD4Wt91GT8AW1w/uK64xZ3uaGn/ijCc2b+FqypHE8LsdxWVdUTdm0ODsd6a4HDa0EOKhz2Ub1t+Aplg5LakWrnZ0a8FHgcJpq1vWtsXhE5uD6k0JheJoPsk+ldMRxccoz7ilKA8UaA7/I01gAtp+VJ4sbdvhpvh5LjagwpB0cMZ+NvvNG4PCwMcojLeLCwoOGUD7Bb1tR6YiQ7ZYx4at7mhZ1DVOh+G+LIiHv5/KlPEODxhxlJYDvvb76b4TD5h2iT5mueLxEcZAI1O1jl/rXN2KtEr0n4S8mHZUQsSNAPKvNj0TxcGWSSF0QMLkkW3HjXui41R8KLfvuxPuaken2OvBqc2o8edNGVaFlG9nnHTRT14P7Iql+jCNgWJ0DW2NKuleFlcplHYCgk6AA8rk1twLiJSIxLm6wkDsj3se/xozXLHR0dZD0HiEys2Uuc63YAE308Rt9/lvSzA8JaYxvLoy8tdCTfn6URwDgpzI7ZsyLl1Jt4nxqpw2EAtpWVVFUi7YNhcEABTCPA6XtyNdI4daaxwaWtyrhG6FuC4UOoJI2NLBw5dRYanuqybD5cPtvep9oaaSoEZWTHFeAA6qLOAQGFwRcEE6eFL/8QcxhJWCyXde1azEoQPDZt/AbXqzeG59Kl+lPRvrl0NmG3d4+4sPSgmPF07OWLRZOvOzm0em1r2Ftsu9rctKQYjDTq2V1MyKdCTZgLbhtj3a0Rw7HlIXSdheJkUlr3sTcAnmLAW5/KmpisBcm9r73GttVPNTVE3yIZE3KxJDjQ91S4bcxvo4NuXJvQ0Z0Uwlo5OsuhJO/9a4SYNJMUiteyat3HS9iPA86ZcXIihfLdlJstzcgHuNDJPlKn2XxJqFr5DZuCIyroD47GgMVg7DKG27xUxD0snwxAkQlORHd5bH5U3wvHBidYSjHmhJVvY/340VHj2K5JirF4e7Wuuvh/WmEMDgbGx5rqP6f0ricK7P2kK91zenGAw1wFvZu78vCqQcboSTa2jm+EsvxHbmbio3icAaUac+XhVjxByobf3qTVSZNr/fUuXuY1Whtw3h6gV3xygCisGbDX5j8RpXDHWPOpKdsfjQgfD3NZRT9k1labYlEpFxRl2HvRmG4q7HU0HDwl3NkBPlVDwzoTJu5Cj51WeSEO2RjGTCcFiR30VNOLVu3BUi7z50NiZxbQACpKSltFqo2jmF6eYGW4qXw4LHsgn+/annDCQbE691cwplDA1M4qUQNTWA6Ugw7we1KuNEBgdB40ywTaUh6TcPadgq6AasxNgB3knYUUT8mhx0YHacehufIAc6SdIcQmW8/ZUarF/tD3Fh9kf3ak3EulkWHJiwAEs2xxBF1Xv6oHc/tGlvB+ETSs1yXZzd3bXX8T4UzjWzlK+jv0nied4cl8trheQOmpFVHRro2sQzMLudz3eApjw3hVgMy2toL7+dEYzjcGH/zHGbkq6sfSpOTekPSWxpDBYC1GRJoKRQdKgyhjhsQFPPINuR350QvSqMAgxzCxH2L77bHxFJxZw/jF2ppDUIv0gxKbGCfe3wD86Og+kvDc45xbvj8vHxHvTqLEZf4pPqVFTs0e9cT9KGC6uxMqkb3jNKMR9IuCP2n/wDtt+VUmr6FjaGwWh8VFcUkb6RMEPtsP/bb8q1b6Q8Ef9of4H/KpcWPYF0l4M0qFUA1FydNSpuqnnrc+VROB6RSYZzHOrNCWuUvZ425tGfw2Neht0nwjrmEy2vsbg92oIvU50ijwuIFxKgcbEmwPgaaLa00F7CYoD1rTCzowBR12ItZgw3VxzB7668SdeqW40ve3L1qKw/GZcO+de3E9s6ZrobaDVScrdx3q2xn+WjRqWQC5B+IA9/l30HB8+RSGRKPH7BTw1JVvHYaaxt/etTeO6Lx5rgGNxrpt6d1VqYZZMrxaWG2xB20/v8AKvgxmcFZl+E2zAa+tW/n2QcPK/8ACXXjM8A7V5VHJ/i/dca/xA0x4Z0qgm0DhG/VlsNfBvhP30VjuB3F4z1iHuqO4p0eBJt2W5htPnz9fei8UJrZJZZRdMreOSPl1Qkd66/1qd4V2nJ5XpRheM4nCnKGJUfYfVfTmPQ1R8N6RRzfFH1b941U+o19x61J4uKdFlPkx3ECBofel2O1Ooo9iQNOe3cfI7UnxWPZD2lI89qxxhK+i9o5so5hh7/hWV0g4qh3BFZWmmH2sqMHw1YlGw0G1D4vHqnO39/33UEizSfEcq2Ht5fnXCbGwx7fWMPUe+3teleHdk1I1nMswtGLA/ab+9aXTQ4eA/XSGaT9Rdh593qfSueO4rLLcA5V7l0HqdzQ2B4AznQevKrxXFbEe+jafj7N2VAjX9VN/U/lamPBJW7rCqLg/wBHoAzS9geO58hy/vSmcjYeA5II877bXN/Hu+/wpmd0wKEnu96a4aTSsTg8jWeU5b8hufIfiamulHTCHC3jj+sl/VB7K/6z3+A+VLxbDyRXHjMcS5pHCj5nwA3JqL6U9IHxYMaHJF+rzPi3L05VGYZ5cRL1shZ2+S+AHKj/ANMSM3c57bRobi/7bbegvR4/AvJMadHuiubX4U/W5t5dw8aosR0iw2EXICGYbKn491IMMmNxrIpvBE98uhAIW17czoR3CqHgfRSGFYpMuaQT5GZvBpItBsNcp7/GldeRl9ALcQxmLUkD9HhyM4P2mC2DWO53Hd5014b0ciw7HTO6s3bfVjlkw7AjkDZjt30xeDsZf/q4/clx8gK4cSxwTNbtM9yqjc5oI2v4KCmppG70gpD4/wDl7934Pb8K6sNX8Hj+fV0tOElMDFpiCOsuqquUWdiQCRe3jW+IwsoMn150aO94071APpb5UqRwxH2v+PH/APhruBpJ/wAeL78PXmGJ+k0K7qru46xTm6pNcpTW3WAgdnbnpteu0H0oXPxsM0iNrADsY+6b9nb566VUGI2j2GSMGGUWH+dF/wDr0jxmHW79lTfER8h3Q/kamz9I/wBQzdbe8qG36HNfQx63DkfZ23PrSOb6T1ue0P8ANDawSDYAfrbaDTenlFsWNLyV2KwqFZuwusir8I5iFO7xNc8RgYyz/VprNEvwrt9STy8TUa/0loQbsmsoc/VyjZlPjp2RpvXwfSVHfVo/83P8M3IED7O2g8anwkPyXyWsuBjIf6tNZkX4R/ur8vOuP+ERlpPq0+O3wjkieHeTS3gvHnxSq0XUOOuY6O4IOV2GYFNBaxB8vGzXDT4gIzdVERmdtJSNmbvTwpGmEiuLdG1JLw/VvoezopzysigjbYUpPSHEQOmfXJfKy8wDY5l5jTwq0wsyuoGoKlAwIsy9VC0huP8AW1TXGOBSNHyEkcaWts2dj2T408X4ZzXlDXB42LEAS4Vwsm7Q3sfHJfcH9Wu/6SkqlT2X/v8Auxry/EoyPqCrKbHkQaMwnSeQHtnP47P68j61ek0Qtxev2LOHrMPqp0P8J8CO+iMbiY8VH2lCuPY+v50BwjpNFKMjMNdLMNfIjn6UwmwyhSV2t/dqVuuy1KStfsQXEcOQxB28aI4Ng4swJYofdaMxmFWRtbi53Fbf4IV1B96DkugJNPQ5kDxi6kEHmNVNCT9IEXSRLg7ldf5T+dKzipYjZSR4HY/gaAxGMLntKD4bUiiUlNFLDgYJu1G1v9JsfUHUVlT8GBBF0e3g1ZTHcUwjF8ZeTs3JA5DQev8AW9a4bDM5sBc93L1p1wToVJL2m7K9509zy++r3hXAIYFuqhyN3k0jXxA5+tUp+CVpdktwToQzgPJZV720X0/W+6qrC4eOGwiTM3JiNT/pXu8aI6/rDoS/cbafuKdAP2mr5jMbHAPrDdj/ALJTcn/iNufI2HhQ4iubej4eHvLcu1l52NlA/acH+VP4uVaPjMPhUzLlUDTrGFvRF/pr471M8b6bG3I22W9ol8z9o+VQfEukJkYs7GZ+XKNfBV3+6il8A67LLj/TB5gViJRTu5NnI8T9keHzrz2WKJGJJMjHkui+rbn0t512iglxBtm0HLYDyG3tVLwHouqYhFk7WdGZb/rKVvp5G/pQtRGrkKOFcJxGL7K2jjFrjYAHbTdr2Ovzqw6NdC4QJlZQ8is0eZuQKqVIGwNmGu9N4cMI8WvdLEV/eja4/ldvamfDYsuLlXk8ccg8xmjb5BKjKbY6ikcMKbxYOQ75lVvNo3jP89q7T9mLEf7ucSel4pj97Vowy4fEL/6EzOPIOuJH8rWrnx7HBJJo1UyPiIlCIOZ+sQk9wy5TfwpBjOI40RyFFGaQzgon62eEKfIXJoTB4HKpZjmkZFux5AxzplH7Iyjzrtw3CZQZXbrJHSCUuRsOsuVXuFgtFyWW9zYC4JOwC4h1+56ARjkvDL/7vzufxofpASIMVY69UD/zflQ/DeumgdxII1a9lMYJsUU3JLDcG+3OuHGIJzDN9ahBgBP1dri0mnx/OilsB5JwPouMRFnz2OYi3lajpug6qR2zre2515Xsug2onopiimFcgXKsxA9BTdcZKxtkUk7BWvfkOVaHJpghji42TUfR1QLh7EW3U+PfH3296Mwv0bzT2yMNe8W1/gBAtzr1LhnBBEgLKGkPfqAe4fnT3h0LKCz5RfYW2FdyYrjE/PmP6EyxSGN3RXW11J112t3g99Y/QacbFT62/GvVOl+IvJ1gUm5y8tgNN/D76mzxQ3UdWwDG17i3M99+VTeaXgpHBFoWfRaTBjZFkayDsc8plvZQD35S/vXqINsJ4mP5uPzavPuO4NI8GxRLv1isrAkMHLeG5ubjTlvT7gPS7PDFHPYPeMFlIyEBlN99NAAeV6lDJ+MnNfNHTx/hviduM8NLF3iOWTti/wCuGlEKo3hYGx5VxixYnJFsrmZQyHdRGmax8M6n3pxhVuUB5mIH0V8Qfmy0qxuAJyTxkJKkTylraMGcsFbwtmpgE30i4EJlzqPrHlYDxVcwH8qX9agcTA0baXUqfUGvW+FyiRo0ylWgjbOrbhzlT7s59aQce4CJIpcQN87kdzKp6tR5nLcedPCdaFlGya4cuGxKuJW6icAsCAOqcBb5co+FtCdNDfblXV5sXg8ucEowBF9VsRe1+RHcaTzcNKuNOdrdx5iqz/Hc2H6iaxz5VDt9m5ALHyW5vVW/gmkAQcVglPavEx58v60YeIvFo9nTkym9DdK+if6NZ17UbEBWHjsGHlzGhtU8k0kegN15g6j25UOCY/4jWmOcfixuNVP3VrBCJFuhBHj/AHpS6DHITrdPmvpzHzFMIYcpzx2N+46HyrmqAmpH04Zl5EVlMcNjA3geYO9ZS2xuJfNx+ONEUKZpAq2VfhBsN61E7SfWYpwANRGNEX8zUxjOk8UK2W1/75bn7vGpPinTCSTQbeP4Db3vV2rIaR6Fxfp2qKVhIQc35ny/s1A8S6Vlictzfctz9Ofr7UhmnL9pzXw+AGtdx+Tr+DvJiWc3dr9w/Lu9K+YZCxyoNb710wWALGq/opwUOGBFijFW7+8W8xallJIaMWwbg2HaOZVGpkW3ky6j1y39qs8bhTGsMp3jlUsf2X+rf/mB9K58V4csUIlRdYGWXTmAbOPVC1P8VgxPA6DaRCAfMdk+9jWZu9lutA3GY8oil/8ASlQn/S31T/J7+lH4qPLPA/eXiP7y51/mjA9a5cP/APicGL7yR5W8GsVb2cH2pXxjpKP0OIjWchHCjUq6EF7juurC3delSOs78a4j1U0sSr1j4mNMqDm3bja/cMuT2rTo5w7q2gmdi8squrknawUhR4DI2vP5V14dwowzRSyNnlmzq7chdc6qvgMh1537tKKQZQP93iiPSQtb5TLRf0FHBB9VbuhnT1icAfcaFx0nWzmMfAjMzncMGaGQR+9ya7cQxRQ5EAaRp5ERTz62PPfyBcE+VccFhxFCNd1DEk7s8LAknxdAB6Ch1sI94TKFjIJtt7COME+VcuIwkQyXFh1BQE6XIVuR1FxrqKleKcbkwzPKUKqdIywNiRcKbHmBdspG9r7UJiOnEuICCW1gBmVCVz37yNb7bae9Dxy8CTlxIXhOLdYuz8JkIYc9hbX3r0f6OuEGVzKwJVLhe6+lyfIHTzNLeL8NwkkX/wAKrxykqSoF1uds1yAL7XBue7SvUejPCRBh1RfsqB+9uT71fUnyOjKoUGOVSwYgE8r71s8IKsTyFCPwu7XkN7nbxvzNdOkGJCxFV3Nhzuf7FcxV2RfGHBBvqQCfQ3+egrzTBYbqcSQc5sQTpuvxqwF9iL+1WnHJ8zSqrWMagfLU+Vzapcu0nVo66KAquNyNdjuNAptqAQT9qoYoXGTZdv3JIpcTG0sDmE5jlJBX7JXUeIYEbcqTdFcC7gIzWBc5zvYHXKN9GY3I8Ce6uPCetjxKAt8VhddMwuQCedwdPSrThmASIIqbZwSe8sbXPuPQVnv/AAzUE7Uqaf10yr/zlyapq0zfhmMK50YklFldHP2xZIYyPEZSD/WmmIh0kTkTDAPIWLfyu3tSifCPILqPrYpVSO+xALzEHwKlR5gUy4TjVmETd7yysP1SLoAfIOPatbMwu45gCxmxKMUkiNlI2IVASpHO7MR6UDhcQJEhwxUq6MvWI24EYzE+RcJ70+K5oYVO88oc+RZpz/KAPWlvFuEmad5I2ySQhFU8ixBdg3hlZB4UDic6UcFMkzNEBmjQMw/WLE2HnlUn1FR8jl9DoRfQ9+3516P0c4isvWZ9JWcswOmgAVbeGUA+tIcbwAyKcSnxOzOB3psvrlAPrTqVaYGrEHBOkLQyRJiMzwRsSF0OUlSt9dwASctN+lfRyMRLiMKwZJGCqg1OZtsnMjfsnUWpKmCEqFuZNx4DYelq5cL4i+EmRrZ1jbPkJOW5BXMO5rE2NWTsk1Qvlg+Vc4nZD2WIPh+PL3r0jHcGg4jH1+GIWX7SnQE9zDk37Q3rz1oTma/I5fbQ+et6ZMVoJh49bSRLnvFvuP4VlcoMCG3rKFRG5SBmw7MznU2Y37tzzoR3toBaqLjnERcqAAATZRoPP+tIQlz56/nVLEao5ol6YYTDXKj9Y5ffb+/Gi+FcEaQ7VXN0Xvh2VfitdTzzDUf341KU10PGHk68C6OhbEimsEPU40clxCW/9yPUe6X9qL4BiRNBHIPtDXwYaMPcGt+kWEJgLoO3CRKvmmpHqtxWfzTL+Bt+jBlKsLhgQfIix+VD9FWP6OI2PahZomv+wbL7plPrRuDnV0V11V1DDyIuKneJ8XOGxUiRDO2IVGAGpEg7B07ymQ+lBLwBnWTjZwrzYdFLyNLniUd0ozH2fPp491EdEuBhGnEwBmJ7R3AWVcxC/vFwTztQ/CODth8RFLK2aScOjncK1usUA73srgnnenzHJi1PKWIr+9G2Yfyu/tRb+DgRZD+iQufiiaPN+44ik+WavvFGyDFX0skcw80uPviT3FdoIMwxUPezEeUqZh/OX9qRzzDHzwx69XktMRszFRII7+BVvY+FKgnXBqZJmxTrYloGiHdGZerv5kDfu86mOIdIGWZ75SInMKAE5lKlu2Rlsfi01B5bE1YyMepRuZwh/iiMbfeWrz7j/BpZjNiMPrE00jKuubKDGSw7wWYECm4qemJNtLQZ/jl1KsFYNq6tc5ttCdPcW9NqQcRVVe8WbL+q2uW+4vz+XLuoA8UbL2ib7EHTa9vPeil44yRhYxZjqWOpBtuO4727h4m9NCDRr9Q/T/gxUV7q7KfoLgJZ50IHYiYvlI0znQlvGwIHdfzr2ZJMi3Yj0qR+jLhPU4JXYduX6xr767D+G3reqHFBn0ANhVGYvFBuDlEjg8gb0P0osVRftat+AFEcPhEaXOm9z99JOJY/rJC3LYeQ/M0knoaK2QGPC3mAazEqGDcw1ycvz9V8dVfD4uqKyfEc5uNQB2Qt9eZJvcaHSmfSZPrnYFSpykHkDfKb27nU37uz3VrhMCZcIwF1KO7WI2sEJC35Agj0pZpfhv7LQ/Ogp+HiTEKVsDHrodAupGYW0OY6evdTnFSjJ1YVVc7sBv5eX30Lw7CpEhVNTzN9WPex76YoOzr2vMD28q+dy5W2t6XR6UYVtrs1gxBuz6DLG0hXmJAuT2sfu76A4hCcK8jRgCNkSGQ/quygB/LVb+NfIVLYlQGsrWVhyIzBiB49m3qacPCs2VWAZZZZHYHmiAoPuj969rDk5xUv3PPyw4SoI0adQPhiiuO67my+yxn+KlzSEYR3HxzFivnI2SP2Up7Uq4fjTCJ8OSSzkrA5+2t+oX1U3PvVDiogZIIl+FLyHyQZEH8TA/uVZkRF0m4MvVoE0k7MSEaXB0sfAAE35WpbLxYtD+jlernJWEL3A9ksPJLmqfFJnxSLyhQyH/U90T+USGknG+FfpOIIQ5WgQEN+2xJVSd7BR6Zq5P5OFfHuAiMdZFpkHaHIqBv7VMQ4cOhY7sST4X2Hla1U+K4m8oXCSDLK7hXP7A7Te4Fhbe9a8e4EVPWRCxG6jmPD8qZOjuyQWaTDMWiYqT2dOd6r+CRYTGYVILZJIlsD9sd7A/aBOpHjUtbrZCQLBBa37R39BXfCYNlYSIbEHcd9Ub0TS2a8X4FLhms3wn4WHwt+R8KyqLF9NykaqY88l9dOyVtv4G9vnWUybZzjFEDiYiZX5nO3/MaYwcDcxlhuO0PTWm2F4L9a5I+23/Maq+HcPtyo5J70dGHyDdGYVkhR1GhGo7iNCPeqOOO1TXB1/RcY+H/2c31kfg32l9vuqtVKzyKJiPgadRipsP8AZf6+McrHSQDyaxqnAqd6TwlFjxKC7YdsxtzjOkg9tfStuN9JgihYTndwLW1+LVbDmx7uVdVnAMPHDhUkwiAtJHIVj59h+3HYcyLlbcra12TgRwypipWLTLIrOb6LGxyOvjo1yfD35cN4O+GnhxExzPKxjcbhC4vHY9+YWJ/a97DFYQSxvG2zqVPqLVzddAB+PKRCXG8LLKP3DdvdMw9a34wwCxyjaORGv+w1429Mr39K04JN1uGTPq2UxyD9pbxv8wfehYp1GAdZTpGrwsed1vGLeJGU+tKE149jXimAiF5cRHkUdzK2jeVnbXw8K+8MwQghRdzFiQGbbMXITMf3ZR7Cl/BIXkEeOlN3Z0UW2WM3ib3Zr/u+Jp1jl/8ANLsTGso/1AMPvjT3o/QRVxklhHho2yySTTRX5iNszMf4Stu+mXCcLEEXrEzJkSyC2UgwxKQQe4qNKH6OYUTPNj5UKo7I0Oo1VdPS5RST3Wp/xILcOL9rXLbUcj6VHNkcF7eyuGCnKmRfSf6PsLiGJgJhNtRut/Im49DaoTH9DcVFciMut9GQEi22otf5V61DGzylsllUWu2mu+nebX0pkuEkK5kTOORGnjcX3HiKTH6jL3VpmrL6TFH2+deRZ0a6URth484ZCoylWUixXQ2HjofWmEvS2IbXJ9qleO44QsTILHQG4se8+w/GlzTXOh0rQptslk9OoebKXGdI3k7I7K9w3PnWQS33pHBTDDnvokNE/wAXw7YfEWKmSGdmYADtAvbrEHjcKw8j4mmvR6K0EWhF0Y2bfU3phjsL10ZXY7qeasNVI8jRIztEpkUJJkAYA6A8/nr612Z3E6GmKeHJYnuU218CR91Mc17iluFIWWUcyQ3vy9waPU2r57PGps9SDuKYm4vijF9YtgUIIvtoQdu616e8K4ihj61TdIcMo/eILMPPsJ71P8dizpKByRvexrbgU5BSPLlixriVPDKbyKfMINP2xXq+iV4zF6v8yG3GeDs6YeFDlljUyhv2kCi1+QaRvl4V16L8ROIaWRxlkXLEV5rkBLacruzfw0euIAfETN8MShP4FMj/ADcD92pfjPD3wcS4iM5XkTJMO93BJcDvDE+w8a2r4MhQ8KYMskx2lckH/dp2E9LKW/eobgsd4zKd5mMn7p0QeiBa24g6nCxxQnSbLEhHJSO0fSMN60VxTFCCB3toi9keOyqPM2HrSnEtxDg/6ZLM98piIjiPLMushPeMzZfSg26QtFG6TKetQdn9o7L5gnnVVwzAmGBIzq9rt4ue05P7xNT3SDhZxeIEQYL1SZ2YLszHsL320Jpk10+gfaEuK6NvFGrqSZALv4k6sR68qBgxdu0NLfEp2t/ftT3h/FmjbqMUMrLoG5W5G/NfH+wl6U4IdaEiBLuCzAbZRufWnXdMF6tHHh8RmLy8ibKO5Rtfz/OvtccM+mhykC1hpXyuaGUtdFngIgzsT+sT7m9Oo1tWVlDJ+ZnLoUdMcPaATA2eBg6n1AI8j+FUeDlzorWtmUG3dcA/jWVlL+k7yLelXEjDAbAHPddeQtrp5Ur+jfhyNG0zdp1Yot9lFgdO462v4VlZTfpB5KfpBhw+GlG1lLg9zJ2lPuBR2An6yJHOhdVY/vKD+NZWUngIJwrs4jExjbMkg8DIvaHul/3jSXFwdbxFsOxPVHLMy8mYIFPoQov699ZWUThwyfUYtBoEaRh4Eosw9nY104hgv0ibDxliqzq6yZdygCSlQeV8tr9zGsrK6HZz6H+L4ckSqwW6qAqJsiqosotzA3pH/iReYIRq7AX7rm23O3pWVlYPUpLLR63oIqeNuXhP/gPx83VQyygf5bZFHde2Zr/rHv5aaaWrl0c4YrlNAAwZgbdtcpAtmBC3N73Cj1r7WVeW8qj40Jjbj6WU122/6Wef9PsWZMTNm+wSAL6WGp9zY+gqZ6P8YYkRtqL2Bvte9ZWVpxq7sll9sIV5v+xUHFZMthuedOcBLnRWt8QBt3XF6yspq0Y5PY3wsd7V84nNlQ+JHzNZWUj3EF7J3DRZ8aVva8TNfnpr3+NN2wvVDMGJ8OR86ysrxfXanFLz/wBno+md2mT+KxTO7WIXXXTvP3a0bjcHfDx6kHDYcSoR+sHt/wAqW/er5WVs9Lp0ifqlpDPDNnweHv8A/MPGz+PWMZXHkfh8jR/EUD4iFGF1CyyEHYkBYxfwtI1ZWVuZhJzgsHV8RbD3JSJGaMH7JfJfz7PZ9++mfSB802FiPws7SN49UuZR5ZiD+7WVlc+wDK1yT5D5X/GkPRhc8LTH45nZ29CVVR4BRasrKHgbybcc4Ok6a6MtyrDcfmDzFRPRKfNNLmF2IChidlXkPD8qysp4/lYj/Mjrx3hS3Dr2STqOXnWVlZTx6C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eg;base64,/9j/4AAQSkZJRgABAQAAAQABAAD/2wCEAAkGBhQSERUUExQWFRUVGBoYGRgVGRocFxoaHBkXFxcaGhwdHCYfHBojGRoYHy8gJScpLCwsFx4xNTAqNSYrLCkBCQoKDgwOGg8PGiwkHyQpLCwsLCwsLCwsLCwsLCwsLCwpLCwsLCwqLCwsLCwsLCwsLCwsLCwsLCwsLCwpLCwsKf/AABEIALUBFgMBIgACEQEDEQH/xAAcAAADAAMBAQEAAAAAAAAAAAAEBQYAAgMHAQj/xABKEAACAQIEAggCBggDBgQHAAABAgMAEQQSITEFQQYTIlFhcYGRMqEHI0KxwdEUUmKCkqLh8BUzckNjc7LS8RY0U4MkRHSTw8Ti/8QAGgEAAwEBAQEAAAAAAAAAAAAAAQIDBAAFBv/EAC4RAAICAgIBBAAFAgcAAAAAAAABAhEDIRIxQQQiUWETMkKR8LHBFCNxgaHR4f/aAAwDAQACEQMRAD8A8jxBIJNzehHkudaseK8MRhoB5ipTEYQq1qnCSkVlFxGPDn0pth+IOhGVreB2pRw+A91Gvcf1qUlsrF6KXAY/rDZhY961z4zgHscln8Ptex/CleBlsdPkfzqiTH3sGF/PSlqiqdo8vxEL52BUg39qsOhM88Ldlzkb4kOqHzU6VQxYGMvcre9ME4RF9k5G7m7N/I/Cas5WQUKYXjuiOHlXM0AQn7cJykfIj0I9qT4foW0cqlXEkfllkHmtz7qT6U+w3S6LDdjEFk5ZiCV9xeieJ8YjeEzYV45LC5CkEHzA1HyoSx2tFI5pR0bYvhgdLSjOo2e3bU957xoNd/OwtNT8JSOVWW2bYleY8qbcC6YpOtrFHI/y33/dOzff4ULKuZ79xrBUoSSNmJqUJNh/EMSYkEsnbjZRHLE57MiciDycbg+o5iuyxqmFQYd+sgYMAWHaGubI/c639d6nvpBnK4OFQey7W8O+huhsWIgUsFEsLi0kJJGYDXski2cakEG/gdq2xjyjsyJ+60iu6MqFniIXW+42r0adLivPIIeqlhdO1C9ip1Da7q1jYMLi49RVbw7jmYyK6kCK4J7R2AO+UA3BB0NZ4LjaZ2a5U0GRmjoWpLhOKRylurJ03uLb00w7Vog7M0lXYzU6UHiXouM6UuxT1V9CIHdqAx+Ny3UHXK5P7qqdP4h70XepfpFiD2zlZcrWBOl7gAZSDYqQvmDyqGWXGJfFHlILWPqYo7fGcobMb2LF1PsXJ9Km+k3SBMGQim+LfNa2vUhmLE/8Qg/ujxouXjoWOIfFKxQIu9r2+sbwF7gHci50Gs7xbBA4tpkGd3Nhfax3JJ8CdfGpxS1Y2SbQH0J4Q806yz9pVe9idNi34rXpk+NWIkgAMwFtNhyrzHG9M0wi9Rhisszt2pV1RWNhaIH4jf7Z07hzqjyvlAdnZsvabvPO1VSauwWpJL4O2NtN2pO0tybcjba/hQXEMc7oRGAEH2iLIP8ASPtH5edGgKIxndUXYKdWY9wUanzNh40LjZRl1IHd/wBqV5FH/UHDkLOC9HzL23ayjm21+8DYnzp6s8cGka52P2j+FKcHgizBnchF79vTlR0nEYlNk7TeAuf78qtybFWKMNyCZ2LLrua5NhtN7d55VylxJC5pCsa97kCgZOKQb3ab/l+dh8jSN0UW+gx8h0jHWEcx8I9dvvoXFwqozTyJGvde3zO/pUr0n6azjsQ2iHeNW9zt6AVFmWWV7uzOTuSSTTxVk5ScT02LpjhoWtCjPpYkC3dzIv8AIVlRGGkKCwRj8qyrLEjO8jHeNwzWN1J8taTyRjmCPMGqM4ll3H31oeLR/aHvascbRtlTFWHyDnWmKF+Ypu3F4uSA+lDy8RzaCH5UxwLhcOQdjb3psXAAuCPL8jQkMUltEy+tdMVjnjUXAa3frQGXR0GNAOjjyOlb4jpVJANRmXuOoqcxnHYJNJI3U96Ggxw6GTSLFWv9mQEfPanS+STlfQRx7pUmIWyoUPdfs+nd6UN0bLPOMlww535eYIPzobE9G5k5Bh3obj86Z9FsM8UwZkNvG4/CrJqtEqd7PRMT0YE8YUkKe8DUHv3pRh8dLhsUMNKRLcaOb5rDz/G/nVJDxcaEHL/qtb7jU10gmBxkL6a3Gm23LnWeXZpj0Mek8ZxEMSxqJTGcxiJsxWxF1sdbX2GvhTDoyZIsMGZgI1uSjDUb6XIv86m+kPBcXIgkwzK4UHMosJB36H4h5H0pFwjpBiXVo5GZlIykk2YcvJvX3FNGMmlQHPjaXk9E4Zi5VfOqh4mOV4y1gQLMrDuYXuD94Jqp4pNmjjeJ7pIcummpuLNrytrvUJwnHhEkBOnZGu47NtRy89qf4aV7K0PV9SQmZDtfNZXj1+IX8O6sjcuUlLrwWbTUfooujFmR1DdoN67e/fT+BPE1PcMlCTZwyMjKCW1AFgwewuTmB5Ha/kao4OIwvorgk7DW/wB1Ux6VEMit2MEYBD2vWlE8gOxvR7RExsANyPapziWKERF1c5r6qLgW7zsPWqyn1olFIKnxccQzO1hr66dwqN6Q4oiKTMWIjJbU5SzWAUnTVAA17b2t5ZxXiSkoXZtXyKotqSdrX0FtzvuAe5RjOJN1bBszzN1kh1FiM6RxrtbYDwANqk3y34NMY8RVgMPiGEmIkUgWshJAYsTqQN7AA62tv3Uu6SYueUCGOMrGLKWU9pyALs5t8N9ANB4Hen5LLhFkkLGR8yZSSFUHuF7kgDck3vSbH9LUiMqRIrzElAz3IS2nZUCxbfU7VSO2JkjWma8C6KRQFJcQ4RlOfM9zpf7KDtHuvYXPMVZY3FqxvGJGBXQtZT7ch715oeC42WUMZNXtdg+c68j3kDlfTarh0IOW0rWAF2YAHxsD+FPMSHwcOMK5kQrYKq6knmdgOZPlW7ZiMzEIo3LnKPUmjsTgnZrJIkenxWzOPIHSlr9EsHfNiJZcQ3+8ksP4RlI96RNIZxbF+P6XYSP4pWxDD7Meifxc/Sp3H/SRMRlgRIV8Bmb3Onyp70h4Lhcn1MKL5KfvNScHRWaU/VxEjvOi+5p1OPkRwkuhVNxV5XDSu766liSfS9WnBsV1wFhlHex/Db51pgvovbQzTIngoLGqnh3R6CGygu5HM6D8Kjlyxkqj/P3HxxlF7PkHRjDN2nXrG8bkewsPetMZBGgsihB4AAewpm2JT4QPn+VDS8HMn2gB4UMGOLdzv/f+UHI9aJbFFb7n00rKezcAVfHzrK9ZZMSVJGB4sr3ZmI4EzDR19b0mn6PsDrlPkR+NVBxJH/auOKmNuXt/WvHjms9N40J8Fw1OdqaxYFByFDK6nUsi+oH40ww/UneVP4l/OrJiNUYMDHyFvI1rL0WMo0yt5sAfzo1YMPycHyZaJi4dE3+2ZPS/40QHnPH+hjwnMUYfMfdSJOENIwyZQeV/+1eq8R6Mtq0eMD/ssoA+6lWCwT5wHjjH7S/96pZm4e6yeXoliit3C270IB/v0ptw/hmIRexNMtuTxrIvzsatp8UI0sAj6cjr8q5xYtV1FhfxrJnyvH0rNMVZGHik6MBNHC4vbMuZGt5Xrhi8NF1iMA41uO0rLfXTkwp10xmZkGQm5PK5t8jS7DYRnhjuAWDXJIANva9Wi7xLI/OqB+qhzjGZMBKwtfUch8689wOHK7g/xCrninEIxhZICy52Oi3H50mwCrJH1aiNmY7WQv6favTRlS1/Q0wjF05Nrfh1/Y4TYIuwbskab6nwqqwmKKOq3CKFW8fZALk6aW5DkKRYnDyR/AkrcgqEC3nRGVrJ1iDPZNyhIa9+fO2mmutTk7olLTHacYYym5N2U397X1Fs3npVfwueG+axIXKQ+axzZgpDDYWvf0qAxWE6p1C/q66nmD6WuNqbcK4yyHJkV9O1nIAUZjqVI7eg20tQQ1c3o9Fw/SSJ1JSVWXUbi11BzDbv09KmelHSFUmWNWLFhm1Y2JFwBoug7PzpUeIxmAphxEHz2zEA6s1z2iNDa9tbDStukXFFeyMBJaxQggZTtvtbvppbW2KsXFp/ImxRZ5BfLpIChIsFtc6WB10POg8biupgZ3XPa1+0NB1i2AAFguoNvG99a6xYrMYtyCWINh2RnuRse/fS+lb8Sjw8qSdSh6oAZjZgGbMGOp1J7A5mlu9h60IcVLiTNedlKNYIEAC31va9iT77jwFHB4esRT1j9axK9SgCgEnNfS5PPRfUU0g4JnOfEPH1oCsoTMLDRra7te4J8NKM6PHtYdrqp6tu0BsCVUAab2HzoqRN9iiHiKxzTJBhdE7CSSEE35vYgnyAIHfeu2HBaT4TuNS96I4pCSJD1hF7kgAgbk8u/wDGlPRRhIykgAi9rXrRkhUFIlCbc3ELmmQTv1jmx2UX+dZ/i2HX4IyTfTTx8abx8PjZ2a+vleuo4agtqfasbNSf2JZ3ZxmKKo9b2rnHjgtwLDTmSaOxsa5rZB5lT/0/jQ6oABra55D8qsoR8knNnOCZpDqxt3AWFd8VoOyrGu0UIuTf3rnkFrG+/wDfKi3C6TFuVdCxlKajs+dqHfHSE26xrdwNh5aVRrgxbQX9F/Gts2UfBb+AfdVbS6FTflCKBSdySaymzNf7PzFZS8hyf/8AE8B0vRKcYhYWsD6Go+TiV/h+d/zraPFTHQED0/Osv4PwMsiKzqom2QexrrHw2H9QfP8AOpdOFTv9tvSt/wDAZF1OY+Zqqj9gcvoroOHxDZQPU/nW+OmKL2TapfBwkHUH3NUuCksB+NdVBTsjOJdIsUshCyNbwVf+mhD0sxQ3lb+X8q9DmxxOixNJ/pQn52tSriXBo3XM8Kof2mUH2Uk1RNE2n8kgOluJ/wDVb3rhP0vxHOWT0YgUTHwXPIVQiwPd+YvTnC/R/m/zJNO5RXXFAqTJVul2J5Sv/E350VwfpDO0qZpWIuNCR+Jqg6QdAMNh8O0gaYuBoLqF9rXqM4O1pE0B7Q3F+dP7WtCe5PZS8awrPiSVQE6G5P4U34B0ZcrcwIWJvmL2PtlrMTxSGOQiUsDYaBb1WdGOMxTaRX7O9xasmTJKK0jWsfknuN4w4VkRw2ZhfRtLDblcn2raOXEOkbiMdX2S5FywN+Xh40+6X8HSUda7KvVqbXFye4DUUr4fK6xIzWjjIAAPxFrk8vC2/fXQmpoDQJhJGco5U7nX97Yk9qvksYMubNbLrlOt7XYi3le9FYMNN8F1U3udibm+3K/fej5+HBFuseZlVrbblSt7mixoya6ITB42Qo1gxR2FtLgEajU7aUXheIOpZFUNmty2tpytbffanXCOCZcKUYEEPmGovsOYHnQvDoGYvlK2W1gLXP8AqFtjyppStjYlSt+Bhw9xJJBfNbtsbWtpsD5+GtMeIw9VBLcDq1ZiQgs1rm/8xA996R4SEmSJQ2QhWBXc2ykdnvsfXSqDjGG6gMELSKSBdgS2q3sb+JHdv50OhVuWzThOMmmXrpEVFy5Qp0JOUHMCR8J8+80sx3Fp40DRQ5lUZSCDuWJ7IBNhoNfzptguLiSHIt7oo7LCxHZsD5GlnEsrRjsn4uXdb/t7U2JX2vBDPPhL2iLEdIXynrcJMAdcyFtQfNaYdDeIxMzCOOVMq7SWO99tjTXiKt1TDQqRlupIPhsfCk/Q1AhlY5uzp2jfQVbN7fa2Lh9/vSoAx/TWWKRwqrlBPxoyt9+tAn6SJR/s4z5Zh+NXuH6SxstixFjazbflQPGMNh5BcpFf/hj7wNaipLyikovwySH0nPzhB/fP5Gui/SV+thz6Sf8A8Vwx/DcPyVB5XFUXAcFYAFbr4NcfOjLjVqIq5X2LofpHhO8ci+qn8q7f+OoDyk/l/wCqnnEuD4UpfJr4qPyrzzjEMSvZFHpU48J/pGk5R8lbF0yi5dYP3R/1Vu3S2E7s/wDB/Wprh3Do2HxMD4Wt91GT8AW1w/uK64xZ3uaGn/ijCc2b+FqypHE8LsdxWVdUTdm0ODsd6a4HDa0EOKhz2Ub1t+Aplg5LakWrnZ0a8FHgcJpq1vWtsXhE5uD6k0JheJoPsk+ldMRxccoz7ilKA8UaA7/I01gAtp+VJ4sbdvhpvh5LjagwpB0cMZ+NvvNG4PCwMcojLeLCwoOGUD7Bb1tR6YiQ7ZYx4at7mhZ1DVOh+G+LIiHv5/KlPEODxhxlJYDvvb76b4TD5h2iT5mueLxEcZAI1O1jl/rXN2KtEr0n4S8mHZUQsSNAPKvNj0TxcGWSSF0QMLkkW3HjXui41R8KLfvuxPuaken2OvBqc2o8edNGVaFlG9nnHTRT14P7Iql+jCNgWJ0DW2NKuleFlcplHYCgk6AA8rk1twLiJSIxLm6wkDsj3se/xozXLHR0dZD0HiEys2Uuc63YAE308Rt9/lvSzA8JaYxvLoy8tdCTfn6URwDgpzI7ZsyLl1Jt4nxqpw2EAtpWVVFUi7YNhcEABTCPA6XtyNdI4daaxwaWtyrhG6FuC4UOoJI2NLBw5dRYanuqybD5cPtvep9oaaSoEZWTHFeAA6qLOAQGFwRcEE6eFL/8QcxhJWCyXde1azEoQPDZt/AbXqzeG59Kl+lPRvrl0NmG3d4+4sPSgmPF07OWLRZOvOzm0em1r2Ftsu9rctKQYjDTq2V1MyKdCTZgLbhtj3a0Rw7HlIXSdheJkUlr3sTcAnmLAW5/KmpisBcm9r73GttVPNTVE3yIZE3KxJDjQ91S4bcxvo4NuXJvQ0Z0Uwlo5OsuhJO/9a4SYNJMUiteyat3HS9iPA86ZcXIihfLdlJstzcgHuNDJPlKn2XxJqFr5DZuCIyroD47GgMVg7DKG27xUxD0snwxAkQlORHd5bH5U3wvHBidYSjHmhJVvY/340VHj2K5JirF4e7Wuuvh/WmEMDgbGx5rqP6f0ricK7P2kK91zenGAw1wFvZu78vCqQcboSTa2jm+EsvxHbmbio3icAaUac+XhVjxByobf3qTVSZNr/fUuXuY1Whtw3h6gV3xygCisGbDX5j8RpXDHWPOpKdsfjQgfD3NZRT9k1labYlEpFxRl2HvRmG4q7HU0HDwl3NkBPlVDwzoTJu5Cj51WeSEO2RjGTCcFiR30VNOLVu3BUi7z50NiZxbQACpKSltFqo2jmF6eYGW4qXw4LHsgn+/annDCQbE691cwplDA1M4qUQNTWA6Ugw7we1KuNEBgdB40ywTaUh6TcPadgq6AasxNgB3knYUUT8mhx0YHacehufIAc6SdIcQmW8/ZUarF/tD3Fh9kf3ak3EulkWHJiwAEs2xxBF1Xv6oHc/tGlvB+ETSs1yXZzd3bXX8T4UzjWzlK+jv0nied4cl8trheQOmpFVHRro2sQzMLudz3eApjw3hVgMy2toL7+dEYzjcGH/zHGbkq6sfSpOTekPSWxpDBYC1GRJoKRQdKgyhjhsQFPPINuR350QvSqMAgxzCxH2L77bHxFJxZw/jF2ppDUIv0gxKbGCfe3wD86Og+kvDc45xbvj8vHxHvTqLEZf4pPqVFTs0e9cT9KGC6uxMqkb3jNKMR9IuCP2n/wDtt+VUmr6FjaGwWh8VFcUkb6RMEPtsP/bb8q1b6Q8Ef9of4H/KpcWPYF0l4M0qFUA1FydNSpuqnnrc+VROB6RSYZzHOrNCWuUvZ425tGfw2Neht0nwjrmEy2vsbg92oIvU50ijwuIFxKgcbEmwPgaaLa00F7CYoD1rTCzowBR12ItZgw3VxzB7668SdeqW40ve3L1qKw/GZcO+de3E9s6ZrobaDVScrdx3q2xn+WjRqWQC5B+IA9/l30HB8+RSGRKPH7BTw1JVvHYaaxt/etTeO6Lx5rgGNxrpt6d1VqYZZMrxaWG2xB20/v8AKvgxmcFZl+E2zAa+tW/n2QcPK/8ACXXjM8A7V5VHJ/i/dca/xA0x4Z0qgm0DhG/VlsNfBvhP30VjuB3F4z1iHuqO4p0eBJt2W5htPnz9fei8UJrZJZZRdMreOSPl1Qkd66/1qd4V2nJ5XpRheM4nCnKGJUfYfVfTmPQ1R8N6RRzfFH1b941U+o19x61J4uKdFlPkx3ECBofel2O1Ooo9iQNOe3cfI7UnxWPZD2lI89qxxhK+i9o5so5hh7/hWV0g4qh3BFZWmmH2sqMHw1YlGw0G1D4vHqnO39/33UEizSfEcq2Ht5fnXCbGwx7fWMPUe+3teleHdk1I1nMswtGLA/ab+9aXTQ4eA/XSGaT9Rdh593qfSueO4rLLcA5V7l0HqdzQ2B4AznQevKrxXFbEe+jafj7N2VAjX9VN/U/lamPBJW7rCqLg/wBHoAzS9geO58hy/vSmcjYeA5II877bXN/Hu+/wpmd0wKEnu96a4aTSsTg8jWeU5b8hufIfiamulHTCHC3jj+sl/VB7K/6z3+A+VLxbDyRXHjMcS5pHCj5nwA3JqL6U9IHxYMaHJF+rzPi3L05VGYZ5cRL1shZ2+S+AHKj/ANMSM3c57bRobi/7bbegvR4/AvJMadHuiubX4U/W5t5dw8aosR0iw2EXICGYbKn491IMMmNxrIpvBE98uhAIW17czoR3CqHgfRSGFYpMuaQT5GZvBpItBsNcp7/GldeRl9ALcQxmLUkD9HhyM4P2mC2DWO53Hd5014b0ciw7HTO6s3bfVjlkw7AjkDZjt30xeDsZf/q4/clx8gK4cSxwTNbtM9yqjc5oI2v4KCmppG70gpD4/wDl7934Pb8K6sNX8Hj+fV0tOElMDFpiCOsuqquUWdiQCRe3jW+IwsoMn150aO94071APpb5UqRwxH2v+PH/APhruBpJ/wAeL78PXmGJ+k0K7qru46xTm6pNcpTW3WAgdnbnpteu0H0oXPxsM0iNrADsY+6b9nb566VUGI2j2GSMGGUWH+dF/wDr0jxmHW79lTfER8h3Q/kamz9I/wBQzdbe8qG36HNfQx63DkfZ23PrSOb6T1ue0P8ANDawSDYAfrbaDTenlFsWNLyV2KwqFZuwusir8I5iFO7xNc8RgYyz/VprNEvwrt9STy8TUa/0loQbsmsoc/VyjZlPjp2RpvXwfSVHfVo/83P8M3IED7O2g8anwkPyXyWsuBjIf6tNZkX4R/ur8vOuP+ERlpPq0+O3wjkieHeTS3gvHnxSq0XUOOuY6O4IOV2GYFNBaxB8vGzXDT4gIzdVERmdtJSNmbvTwpGmEiuLdG1JLw/VvoezopzysigjbYUpPSHEQOmfXJfKy8wDY5l5jTwq0wsyuoGoKlAwIsy9VC0huP8AW1TXGOBSNHyEkcaWts2dj2T408X4ZzXlDXB42LEAS4Vwsm7Q3sfHJfcH9Wu/6SkqlT2X/v8Auxry/EoyPqCrKbHkQaMwnSeQHtnP47P68j61ek0Qtxev2LOHrMPqp0P8J8CO+iMbiY8VH2lCuPY+v50BwjpNFKMjMNdLMNfIjn6UwmwyhSV2t/dqVuuy1KStfsQXEcOQxB28aI4Ng4swJYofdaMxmFWRtbi53Fbf4IV1B96DkugJNPQ5kDxi6kEHmNVNCT9IEXSRLg7ldf5T+dKzipYjZSR4HY/gaAxGMLntKD4bUiiUlNFLDgYJu1G1v9JsfUHUVlT8GBBF0e3g1ZTHcUwjF8ZeTs3JA5DQev8AW9a4bDM5sBc93L1p1wToVJL2m7K9509zy++r3hXAIYFuqhyN3k0jXxA5+tUp+CVpdktwToQzgPJZV720X0/W+6qrC4eOGwiTM3JiNT/pXu8aI6/rDoS/cbafuKdAP2mr5jMbHAPrDdj/ALJTcn/iNufI2HhQ4iubej4eHvLcu1l52NlA/acH+VP4uVaPjMPhUzLlUDTrGFvRF/pr471M8b6bG3I22W9ol8z9o+VQfEukJkYs7GZ+XKNfBV3+6il8A67LLj/TB5gViJRTu5NnI8T9keHzrz2WKJGJJMjHkui+rbn0t512iglxBtm0HLYDyG3tVLwHouqYhFk7WdGZb/rKVvp5G/pQtRGrkKOFcJxGL7K2jjFrjYAHbTdr2Ovzqw6NdC4QJlZQ8is0eZuQKqVIGwNmGu9N4cMI8WvdLEV/eja4/ldvamfDYsuLlXk8ccg8xmjb5BKjKbY6ikcMKbxYOQ75lVvNo3jP89q7T9mLEf7ucSel4pj97Vowy4fEL/6EzOPIOuJH8rWrnx7HBJJo1UyPiIlCIOZ+sQk9wy5TfwpBjOI40RyFFGaQzgon62eEKfIXJoTB4HKpZjmkZFux5AxzplH7Iyjzrtw3CZQZXbrJHSCUuRsOsuVXuFgtFyWW9zYC4JOwC4h1+56ARjkvDL/7vzufxofpASIMVY69UD/zflQ/DeumgdxII1a9lMYJsUU3JLDcG+3OuHGIJzDN9ahBgBP1dri0mnx/OilsB5JwPouMRFnz2OYi3lajpug6qR2zre2515Xsug2onopiimFcgXKsxA9BTdcZKxtkUk7BWvfkOVaHJpghji42TUfR1QLh7EW3U+PfH3296Mwv0bzT2yMNe8W1/gBAtzr1LhnBBEgLKGkPfqAe4fnT3h0LKCz5RfYW2FdyYrjE/PmP6EyxSGN3RXW11J112t3g99Y/QacbFT62/GvVOl+IvJ1gUm5y8tgNN/D76mzxQ3UdWwDG17i3M99+VTeaXgpHBFoWfRaTBjZFkayDsc8plvZQD35S/vXqINsJ4mP5uPzavPuO4NI8GxRLv1isrAkMHLeG5ubjTlvT7gPS7PDFHPYPeMFlIyEBlN99NAAeV6lDJ+MnNfNHTx/hviduM8NLF3iOWTti/wCuGlEKo3hYGx5VxixYnJFsrmZQyHdRGmax8M6n3pxhVuUB5mIH0V8Qfmy0qxuAJyTxkJKkTylraMGcsFbwtmpgE30i4EJlzqPrHlYDxVcwH8qX9agcTA0baXUqfUGvW+FyiRo0ylWgjbOrbhzlT7s59aQce4CJIpcQN87kdzKp6tR5nLcedPCdaFlGya4cuGxKuJW6icAsCAOqcBb5co+FtCdNDfblXV5sXg8ucEowBF9VsRe1+RHcaTzcNKuNOdrdx5iqz/Hc2H6iaxz5VDt9m5ALHyW5vVW/gmkAQcVglPavEx58v60YeIvFo9nTkym9DdK+if6NZ17UbEBWHjsGHlzGhtU8k0kegN15g6j25UOCY/4jWmOcfixuNVP3VrBCJFuhBHj/AHpS6DHITrdPmvpzHzFMIYcpzx2N+46HyrmqAmpH04Zl5EVlMcNjA3geYO9ZS2xuJfNx+ONEUKZpAq2VfhBsN61E7SfWYpwANRGNEX8zUxjOk8UK2W1/75bn7vGpPinTCSTQbeP4Db3vV2rIaR6Fxfp2qKVhIQc35ny/s1A8S6Vlictzfctz9Ofr7UhmnL9pzXw+AGtdx+Tr+DvJiWc3dr9w/Lu9K+YZCxyoNb710wWALGq/opwUOGBFijFW7+8W8xallJIaMWwbg2HaOZVGpkW3ky6j1y39qs8bhTGsMp3jlUsf2X+rf/mB9K58V4csUIlRdYGWXTmAbOPVC1P8VgxPA6DaRCAfMdk+9jWZu9lutA3GY8oil/8ASlQn/S31T/J7+lH4qPLPA/eXiP7y51/mjA9a5cP/APicGL7yR5W8GsVb2cH2pXxjpKP0OIjWchHCjUq6EF7juurC3delSOs78a4j1U0sSr1j4mNMqDm3bja/cMuT2rTo5w7q2gmdi8squrknawUhR4DI2vP5V14dwowzRSyNnlmzq7chdc6qvgMh1537tKKQZQP93iiPSQtb5TLRf0FHBB9VbuhnT1icAfcaFx0nWzmMfAjMzncMGaGQR+9ya7cQxRQ5EAaRp5ERTz62PPfyBcE+VccFhxFCNd1DEk7s8LAknxdAB6Ch1sI94TKFjIJtt7COME+VcuIwkQyXFh1BQE6XIVuR1FxrqKleKcbkwzPKUKqdIywNiRcKbHmBdspG9r7UJiOnEuICCW1gBmVCVz37yNb7bae9Dxy8CTlxIXhOLdYuz8JkIYc9hbX3r0f6OuEGVzKwJVLhe6+lyfIHTzNLeL8NwkkX/wAKrxykqSoF1uds1yAL7XBue7SvUejPCRBh1RfsqB+9uT71fUnyOjKoUGOVSwYgE8r71s8IKsTyFCPwu7XkN7nbxvzNdOkGJCxFV3Nhzuf7FcxV2RfGHBBvqQCfQ3+egrzTBYbqcSQc5sQTpuvxqwF9iL+1WnHJ8zSqrWMagfLU+Vzapcu0nVo66KAquNyNdjuNAptqAQT9qoYoXGTZdv3JIpcTG0sDmE5jlJBX7JXUeIYEbcqTdFcC7gIzWBc5zvYHXKN9GY3I8Ce6uPCetjxKAt8VhddMwuQCedwdPSrThmASIIqbZwSe8sbXPuPQVnv/AAzUE7Uqaf10yr/zlyapq0zfhmMK50YklFldHP2xZIYyPEZSD/WmmIh0kTkTDAPIWLfyu3tSifCPILqPrYpVSO+xALzEHwKlR5gUy4TjVmETd7yysP1SLoAfIOPatbMwu45gCxmxKMUkiNlI2IVASpHO7MR6UDhcQJEhwxUq6MvWI24EYzE+RcJ70+K5oYVO88oc+RZpz/KAPWlvFuEmad5I2ySQhFU8ixBdg3hlZB4UDic6UcFMkzNEBmjQMw/WLE2HnlUn1FR8jl9DoRfQ9+3516P0c4isvWZ9JWcswOmgAVbeGUA+tIcbwAyKcSnxOzOB3psvrlAPrTqVaYGrEHBOkLQyRJiMzwRsSF0OUlSt9dwASctN+lfRyMRLiMKwZJGCqg1OZtsnMjfsnUWpKmCEqFuZNx4DYelq5cL4i+EmRrZ1jbPkJOW5BXMO5rE2NWTsk1Qvlg+Vc4nZD2WIPh+PL3r0jHcGg4jH1+GIWX7SnQE9zDk37Q3rz1oTma/I5fbQ+et6ZMVoJh49bSRLnvFvuP4VlcoMCG3rKFRG5SBmw7MznU2Y37tzzoR3toBaqLjnERcqAAATZRoPP+tIQlz56/nVLEao5ol6YYTDXKj9Y5ffb+/Gi+FcEaQ7VXN0Xvh2VfitdTzzDUf341KU10PGHk68C6OhbEimsEPU40clxCW/9yPUe6X9qL4BiRNBHIPtDXwYaMPcGt+kWEJgLoO3CRKvmmpHqtxWfzTL+Bt+jBlKsLhgQfIix+VD9FWP6OI2PahZomv+wbL7plPrRuDnV0V11V1DDyIuKneJ8XOGxUiRDO2IVGAGpEg7B07ymQ+lBLwBnWTjZwrzYdFLyNLniUd0ozH2fPp491EdEuBhGnEwBmJ7R3AWVcxC/vFwTztQ/CODth8RFLK2aScOjncK1usUA73srgnnenzHJi1PKWIr+9G2Yfyu/tRb+DgRZD+iQufiiaPN+44ik+WavvFGyDFX0skcw80uPviT3FdoIMwxUPezEeUqZh/OX9qRzzDHzwx69XktMRszFRII7+BVvY+FKgnXBqZJmxTrYloGiHdGZerv5kDfu86mOIdIGWZ75SInMKAE5lKlu2Rlsfi01B5bE1YyMepRuZwh/iiMbfeWrz7j/BpZjNiMPrE00jKuubKDGSw7wWYECm4qemJNtLQZ/jl1KsFYNq6tc5ttCdPcW9NqQcRVVe8WbL+q2uW+4vz+XLuoA8UbL2ib7EHTa9vPeil44yRhYxZjqWOpBtuO4727h4m9NCDRr9Q/T/gxUV7q7KfoLgJZ50IHYiYvlI0znQlvGwIHdfzr2ZJMi3Yj0qR+jLhPU4JXYduX6xr767D+G3reqHFBn0ANhVGYvFBuDlEjg8gb0P0osVRftat+AFEcPhEaXOm9z99JOJY/rJC3LYeQ/M0knoaK2QGPC3mAazEqGDcw1ycvz9V8dVfD4uqKyfEc5uNQB2Qt9eZJvcaHSmfSZPrnYFSpykHkDfKb27nU37uz3VrhMCZcIwF1KO7WI2sEJC35Agj0pZpfhv7LQ/Ogp+HiTEKVsDHrodAupGYW0OY6evdTnFSjJ1YVVc7sBv5eX30Lw7CpEhVNTzN9WPex76YoOzr2vMD28q+dy5W2t6XR6UYVtrs1gxBuz6DLG0hXmJAuT2sfu76A4hCcK8jRgCNkSGQ/quygB/LVb+NfIVLYlQGsrWVhyIzBiB49m3qacPCs2VWAZZZZHYHmiAoPuj969rDk5xUv3PPyw4SoI0adQPhiiuO67my+yxn+KlzSEYR3HxzFivnI2SP2Up7Uq4fjTCJ8OSSzkrA5+2t+oX1U3PvVDiogZIIl+FLyHyQZEH8TA/uVZkRF0m4MvVoE0k7MSEaXB0sfAAE35WpbLxYtD+jlernJWEL3A9ksPJLmqfFJnxSLyhQyH/U90T+USGknG+FfpOIIQ5WgQEN+2xJVSd7BR6Zq5P5OFfHuAiMdZFpkHaHIqBv7VMQ4cOhY7sST4X2Hla1U+K4m8oXCSDLK7hXP7A7Te4Fhbe9a8e4EVPWRCxG6jmPD8qZOjuyQWaTDMWiYqT2dOd6r+CRYTGYVILZJIlsD9sd7A/aBOpHjUtbrZCQLBBa37R39BXfCYNlYSIbEHcd9Ub0TS2a8X4FLhms3wn4WHwt+R8KyqLF9NykaqY88l9dOyVtv4G9vnWUybZzjFEDiYiZX5nO3/MaYwcDcxlhuO0PTWm2F4L9a5I+23/Maq+HcPtyo5J70dGHyDdGYVkhR1GhGo7iNCPeqOOO1TXB1/RcY+H/2c31kfg32l9vuqtVKzyKJiPgadRipsP8AZf6+McrHSQDyaxqnAqd6TwlFjxKC7YdsxtzjOkg9tfStuN9JgihYTndwLW1+LVbDmx7uVdVnAMPHDhUkwiAtJHIVj59h+3HYcyLlbcra12TgRwypipWLTLIrOb6LGxyOvjo1yfD35cN4O+GnhxExzPKxjcbhC4vHY9+YWJ/a97DFYQSxvG2zqVPqLVzddAB+PKRCXG8LLKP3DdvdMw9a34wwCxyjaORGv+w1429Mr39K04JN1uGTPq2UxyD9pbxv8wfehYp1GAdZTpGrwsed1vGLeJGU+tKE149jXimAiF5cRHkUdzK2jeVnbXw8K+8MwQghRdzFiQGbbMXITMf3ZR7Cl/BIXkEeOlN3Z0UW2WM3ib3Zr/u+Jp1jl/8ANLsTGso/1AMPvjT3o/QRVxklhHho2yySTTRX5iNszMf4Stu+mXCcLEEXrEzJkSyC2UgwxKQQe4qNKH6OYUTPNj5UKo7I0Oo1VdPS5RST3Wp/xILcOL9rXLbUcj6VHNkcF7eyuGCnKmRfSf6PsLiGJgJhNtRut/Im49DaoTH9DcVFciMut9GQEi22otf5V61DGzylsllUWu2mu+nebX0pkuEkK5kTOORGnjcX3HiKTH6jL3VpmrL6TFH2+deRZ0a6URth484ZCoylWUixXQ2HjofWmEvS2IbXJ9qleO44QsTILHQG4se8+w/GlzTXOh0rQptslk9OoebKXGdI3k7I7K9w3PnWQS33pHBTDDnvokNE/wAXw7YfEWKmSGdmYADtAvbrEHjcKw8j4mmvR6K0EWhF0Y2bfU3phjsL10ZXY7qeasNVI8jRIztEpkUJJkAYA6A8/nr612Z3E6GmKeHJYnuU218CR91Mc17iluFIWWUcyQ3vy9waPU2r57PGps9SDuKYm4vijF9YtgUIIvtoQdu616e8K4ihj61TdIcMo/eILMPPsJ71P8dizpKByRvexrbgU5BSPLlixriVPDKbyKfMINP2xXq+iV4zF6v8yG3GeDs6YeFDlljUyhv2kCi1+QaRvl4V16L8ROIaWRxlkXLEV5rkBLacruzfw0euIAfETN8MShP4FMj/ADcD92pfjPD3wcS4iM5XkTJMO93BJcDvDE+w8a2r4MhQ8KYMskx2lckH/dp2E9LKW/eobgsd4zKd5mMn7p0QeiBa24g6nCxxQnSbLEhHJSO0fSMN60VxTFCCB3toi9keOyqPM2HrSnEtxDg/6ZLM98piIjiPLMushPeMzZfSg26QtFG6TKetQdn9o7L5gnnVVwzAmGBIzq9rt4ue05P7xNT3SDhZxeIEQYL1SZ2YLszHsL320Jpk10+gfaEuK6NvFGrqSZALv4k6sR68qBgxdu0NLfEp2t/ftT3h/FmjbqMUMrLoG5W5G/NfH+wl6U4IdaEiBLuCzAbZRufWnXdMF6tHHh8RmLy8ibKO5Rtfz/OvtccM+mhykC1hpXyuaGUtdFngIgzsT+sT7m9Oo1tWVlDJ+ZnLoUdMcPaATA2eBg6n1AI8j+FUeDlzorWtmUG3dcA/jWVlL+k7yLelXEjDAbAHPddeQtrp5Ur+jfhyNG0zdp1Yot9lFgdO462v4VlZTfpB5KfpBhw+GlG1lLg9zJ2lPuBR2An6yJHOhdVY/vKD+NZWUngIJwrs4jExjbMkg8DIvaHul/3jSXFwdbxFsOxPVHLMy8mYIFPoQov699ZWUThwyfUYtBoEaRh4Eosw9nY104hgv0ibDxliqzq6yZdygCSlQeV8tr9zGsrK6HZz6H+L4ckSqwW6qAqJsiqosotzA3pH/iReYIRq7AX7rm23O3pWVlYPUpLLR63oIqeNuXhP/gPx83VQyygf5bZFHde2Zr/rHv5aaaWrl0c4YrlNAAwZgbdtcpAtmBC3N73Cj1r7WVeW8qj40Jjbj6WU122/6Wef9PsWZMTNm+wSAL6WGp9zY+gqZ6P8YYkRtqL2Bvte9ZWVpxq7sll9sIV5v+xUHFZMthuedOcBLnRWt8QBt3XF6yspq0Y5PY3wsd7V84nNlQ+JHzNZWUj3EF7J3DRZ8aVva8TNfnpr3+NN2wvVDMGJ8OR86ysrxfXanFLz/wBno+md2mT+KxTO7WIXXXTvP3a0bjcHfDx6kHDYcSoR+sHt/wAqW/er5WVs9Lp0ifqlpDPDNnweHv8A/MPGz+PWMZXHkfh8jR/EUD4iFGF1CyyEHYkBYxfwtI1ZWVuZhJzgsHV8RbD3JSJGaMH7JfJfz7PZ9++mfSB802FiPws7SN49UuZR5ZiD+7WVlc+wDK1yT5D5X/GkPRhc8LTH45nZ29CVVR4BRasrKHgbybcc4Ok6a6MtyrDcfmDzFRPRKfNNLmF2IChidlXkPD8qysp4/lYj/Mjrx3hS3Dr2STqOXnWVlZTx6C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hQSERUUExQWFRUVGBoYGRgVGRocFxoaHBkXFxcaGhwdHCYfHBojGRoYHy8gJScpLCwsFx4xNTAqNSYrLCkBCQoKDgwOGg8PGiwkHyQpLCwsLCwsLCwsLCwsLCwsLCwpLCwsLCwqLCwsLCwsLCwsLCwsLCwsLCwsLCwpLCwsKf/AABEIALUBFgMBIgACEQEDEQH/xAAcAAADAAMBAQEAAAAAAAAAAAAEBQYAAgMHAQj/xABKEAACAQIEAggCBggDBgQHAAABAgMAEQQSITEFQQYTIlFhcYGRMqEHI0KxwdEUUmKCkqLh8BUzckNjc7LS8RY0U4MkRHSTw8Ti/8QAGgEAAwEBAQEAAAAAAAAAAAAAAQIDBAAFBv/EAC4RAAICAgIBBAAFAgcAAAAAAAABAhEDIRIxQQQiUWETMkKR8LHBFCNxgaHR4f/aAAwDAQACEQMRAD8A8jxBIJNzehHkudaseK8MRhoB5ipTEYQq1qnCSkVlFxGPDn0pth+IOhGVreB2pRw+A91Gvcf1qUlsrF6KXAY/rDZhY961z4zgHscln8Ptex/CleBlsdPkfzqiTH3sGF/PSlqiqdo8vxEL52BUg39qsOhM88Ldlzkb4kOqHzU6VQxYGMvcre9ME4RF9k5G7m7N/I/Cas5WQUKYXjuiOHlXM0AQn7cJykfIj0I9qT4foW0cqlXEkfllkHmtz7qT6U+w3S6LDdjEFk5ZiCV9xeieJ8YjeEzYV45LC5CkEHzA1HyoSx2tFI5pR0bYvhgdLSjOo2e3bU957xoNd/OwtNT8JSOVWW2bYleY8qbcC6YpOtrFHI/y33/dOzff4ULKuZ79xrBUoSSNmJqUJNh/EMSYkEsnbjZRHLE57MiciDycbg+o5iuyxqmFQYd+sgYMAWHaGubI/c639d6nvpBnK4OFQey7W8O+huhsWIgUsFEsLi0kJJGYDXski2cakEG/gdq2xjyjsyJ+60iu6MqFniIXW+42r0adLivPIIeqlhdO1C9ip1Da7q1jYMLi49RVbw7jmYyK6kCK4J7R2AO+UA3BB0NZ4LjaZ2a5U0GRmjoWpLhOKRylurJ03uLb00w7Vog7M0lXYzU6UHiXouM6UuxT1V9CIHdqAx+Ny3UHXK5P7qqdP4h70XepfpFiD2zlZcrWBOl7gAZSDYqQvmDyqGWXGJfFHlILWPqYo7fGcobMb2LF1PsXJ9Km+k3SBMGQim+LfNa2vUhmLE/8Qg/ujxouXjoWOIfFKxQIu9r2+sbwF7gHci50Gs7xbBA4tpkGd3Nhfax3JJ8CdfGpxS1Y2SbQH0J4Q806yz9pVe9idNi34rXpk+NWIkgAMwFtNhyrzHG9M0wi9Rhisszt2pV1RWNhaIH4jf7Z07hzqjyvlAdnZsvabvPO1VSauwWpJL4O2NtN2pO0tybcjba/hQXEMc7oRGAEH2iLIP8ASPtH5edGgKIxndUXYKdWY9wUanzNh40LjZRl1IHd/wBqV5FH/UHDkLOC9HzL23ayjm21+8DYnzp6s8cGka52P2j+FKcHgizBnchF79vTlR0nEYlNk7TeAuf78qtybFWKMNyCZ2LLrua5NhtN7d55VylxJC5pCsa97kCgZOKQb3ab/l+dh8jSN0UW+gx8h0jHWEcx8I9dvvoXFwqozTyJGvde3zO/pUr0n6azjsQ2iHeNW9zt6AVFmWWV7uzOTuSSTTxVk5ScT02LpjhoWtCjPpYkC3dzIv8AIVlRGGkKCwRj8qyrLEjO8jHeNwzWN1J8taTyRjmCPMGqM4ll3H31oeLR/aHvascbRtlTFWHyDnWmKF+Ypu3F4uSA+lDy8RzaCH5UxwLhcOQdjb3psXAAuCPL8jQkMUltEy+tdMVjnjUXAa3frQGXR0GNAOjjyOlb4jpVJANRmXuOoqcxnHYJNJI3U96Ggxw6GTSLFWv9mQEfPanS+STlfQRx7pUmIWyoUPdfs+nd6UN0bLPOMlww535eYIPzobE9G5k5Bh3obj86Z9FsM8UwZkNvG4/CrJqtEqd7PRMT0YE8YUkKe8DUHv3pRh8dLhsUMNKRLcaOb5rDz/G/nVJDxcaEHL/qtb7jU10gmBxkL6a3Gm23LnWeXZpj0Mek8ZxEMSxqJTGcxiJsxWxF1sdbX2GvhTDoyZIsMGZgI1uSjDUb6XIv86m+kPBcXIgkwzK4UHMosJB36H4h5H0pFwjpBiXVo5GZlIykk2YcvJvX3FNGMmlQHPjaXk9E4Zi5VfOqh4mOV4y1gQLMrDuYXuD94Jqp4pNmjjeJ7pIcummpuLNrytrvUJwnHhEkBOnZGu47NtRy89qf4aV7K0PV9SQmZDtfNZXj1+IX8O6sjcuUlLrwWbTUfooujFmR1DdoN67e/fT+BPE1PcMlCTZwyMjKCW1AFgwewuTmB5Ha/kao4OIwvorgk7DW/wB1Ux6VEMit2MEYBD2vWlE8gOxvR7RExsANyPapziWKERF1c5r6qLgW7zsPWqyn1olFIKnxccQzO1hr66dwqN6Q4oiKTMWIjJbU5SzWAUnTVAA17b2t5ZxXiSkoXZtXyKotqSdrX0FtzvuAe5RjOJN1bBszzN1kh1FiM6RxrtbYDwANqk3y34NMY8RVgMPiGEmIkUgWshJAYsTqQN7AA62tv3Uu6SYueUCGOMrGLKWU9pyALs5t8N9ANB4Hen5LLhFkkLGR8yZSSFUHuF7kgDck3vSbH9LUiMqRIrzElAz3IS2nZUCxbfU7VSO2JkjWma8C6KRQFJcQ4RlOfM9zpf7KDtHuvYXPMVZY3FqxvGJGBXQtZT7ch715oeC42WUMZNXtdg+c68j3kDlfTarh0IOW0rWAF2YAHxsD+FPMSHwcOMK5kQrYKq6knmdgOZPlW7ZiMzEIo3LnKPUmjsTgnZrJIkenxWzOPIHSlr9EsHfNiJZcQ3+8ksP4RlI96RNIZxbF+P6XYSP4pWxDD7Meifxc/Sp3H/SRMRlgRIV8Bmb3Onyp70h4Lhcn1MKL5KfvNScHRWaU/VxEjvOi+5p1OPkRwkuhVNxV5XDSu766liSfS9WnBsV1wFhlHex/Db51pgvovbQzTIngoLGqnh3R6CGygu5HM6D8Kjlyxkqj/P3HxxlF7PkHRjDN2nXrG8bkewsPetMZBGgsihB4AAewpm2JT4QPn+VDS8HMn2gB4UMGOLdzv/f+UHI9aJbFFb7n00rKezcAVfHzrK9ZZMSVJGB4sr3ZmI4EzDR19b0mn6PsDrlPkR+NVBxJH/auOKmNuXt/WvHjms9N40J8Fw1OdqaxYFByFDK6nUsi+oH40ww/UneVP4l/OrJiNUYMDHyFvI1rL0WMo0yt5sAfzo1YMPycHyZaJi4dE3+2ZPS/40QHnPH+hjwnMUYfMfdSJOENIwyZQeV/+1eq8R6Mtq0eMD/ssoA+6lWCwT5wHjjH7S/96pZm4e6yeXoliit3C270IB/v0ptw/hmIRexNMtuTxrIvzsatp8UI0sAj6cjr8q5xYtV1FhfxrJnyvH0rNMVZGHik6MBNHC4vbMuZGt5Xrhi8NF1iMA41uO0rLfXTkwp10xmZkGQm5PK5t8jS7DYRnhjuAWDXJIANva9Wi7xLI/OqB+qhzjGZMBKwtfUch8689wOHK7g/xCrninEIxhZICy52Oi3H50mwCrJH1aiNmY7WQv6favTRlS1/Q0wjF05Nrfh1/Y4TYIuwbskab6nwqqwmKKOq3CKFW8fZALk6aW5DkKRYnDyR/AkrcgqEC3nRGVrJ1iDPZNyhIa9+fO2mmutTk7olLTHacYYym5N2U397X1Fs3npVfwueG+axIXKQ+axzZgpDDYWvf0qAxWE6p1C/q66nmD6WuNqbcK4yyHJkV9O1nIAUZjqVI7eg20tQQ1c3o9Fw/SSJ1JSVWXUbi11BzDbv09KmelHSFUmWNWLFhm1Y2JFwBoug7PzpUeIxmAphxEHz2zEA6s1z2iNDa9tbDStukXFFeyMBJaxQggZTtvtbvppbW2KsXFp/ImxRZ5BfLpIChIsFtc6WB10POg8biupgZ3XPa1+0NB1i2AAFguoNvG99a6xYrMYtyCWINh2RnuRse/fS+lb8Sjw8qSdSh6oAZjZgGbMGOp1J7A5mlu9h60IcVLiTNedlKNYIEAC31va9iT77jwFHB4esRT1j9axK9SgCgEnNfS5PPRfUU0g4JnOfEPH1oCsoTMLDRra7te4J8NKM6PHtYdrqp6tu0BsCVUAab2HzoqRN9iiHiKxzTJBhdE7CSSEE35vYgnyAIHfeu2HBaT4TuNS96I4pCSJD1hF7kgAgbk8u/wDGlPRRhIykgAi9rXrRkhUFIlCbc3ELmmQTv1jmx2UX+dZ/i2HX4IyTfTTx8abx8PjZ2a+vleuo4agtqfasbNSf2JZ3ZxmKKo9b2rnHjgtwLDTmSaOxsa5rZB5lT/0/jQ6oABra55D8qsoR8knNnOCZpDqxt3AWFd8VoOyrGu0UIuTf3rnkFrG+/wDfKi3C6TFuVdCxlKajs+dqHfHSE26xrdwNh5aVRrgxbQX9F/Gts2UfBb+AfdVbS6FTflCKBSdySaymzNf7PzFZS8hyf/8AE8B0vRKcYhYWsD6Go+TiV/h+d/zraPFTHQED0/Osv4PwMsiKzqom2QexrrHw2H9QfP8AOpdOFTv9tvSt/wDAZF1OY+Zqqj9gcvoroOHxDZQPU/nW+OmKL2TapfBwkHUH3NUuCksB+NdVBTsjOJdIsUshCyNbwVf+mhD0sxQ3lb+X8q9DmxxOixNJ/pQn52tSriXBo3XM8Kof2mUH2Uk1RNE2n8kgOluJ/wDVb3rhP0vxHOWT0YgUTHwXPIVQiwPd+YvTnC/R/m/zJNO5RXXFAqTJVul2J5Sv/E350VwfpDO0qZpWIuNCR+Jqg6QdAMNh8O0gaYuBoLqF9rXqM4O1pE0B7Q3F+dP7WtCe5PZS8awrPiSVQE6G5P4U34B0ZcrcwIWJvmL2PtlrMTxSGOQiUsDYaBb1WdGOMxTaRX7O9xasmTJKK0jWsfknuN4w4VkRw2ZhfRtLDblcn2raOXEOkbiMdX2S5FywN+Xh40+6X8HSUda7KvVqbXFye4DUUr4fK6xIzWjjIAAPxFrk8vC2/fXQmpoDQJhJGco5U7nX97Yk9qvksYMubNbLrlOt7XYi3le9FYMNN8F1U3udibm+3K/fej5+HBFuseZlVrbblSt7mixoya6ITB42Qo1gxR2FtLgEajU7aUXheIOpZFUNmty2tpytbffanXCOCZcKUYEEPmGovsOYHnQvDoGYvlK2W1gLXP8AqFtjyppStjYlSt+Bhw9xJJBfNbtsbWtpsD5+GtMeIw9VBLcDq1ZiQgs1rm/8xA996R4SEmSJQ2QhWBXc2ykdnvsfXSqDjGG6gMELSKSBdgS2q3sb+JHdv50OhVuWzThOMmmXrpEVFy5Qp0JOUHMCR8J8+80sx3Fp40DRQ5lUZSCDuWJ7IBNhoNfzptguLiSHIt7oo7LCxHZsD5GlnEsrRjsn4uXdb/t7U2JX2vBDPPhL2iLEdIXynrcJMAdcyFtQfNaYdDeIxMzCOOVMq7SWO99tjTXiKt1TDQqRlupIPhsfCk/Q1AhlY5uzp2jfQVbN7fa2Lh9/vSoAx/TWWKRwqrlBPxoyt9+tAn6SJR/s4z5Zh+NXuH6SxstixFjazbflQPGMNh5BcpFf/hj7wNaipLyikovwySH0nPzhB/fP5Gui/SV+thz6Sf8A8Vwx/DcPyVB5XFUXAcFYAFbr4NcfOjLjVqIq5X2LofpHhO8ci+qn8q7f+OoDyk/l/wCqnnEuD4UpfJr4qPyrzzjEMSvZFHpU48J/pGk5R8lbF0yi5dYP3R/1Vu3S2E7s/wDB/Wprh3Do2HxMD4Wt91GT8AW1w/uK64xZ3uaGn/ijCc2b+FqypHE8LsdxWVdUTdm0ODsd6a4HDa0EOKhz2Ub1t+Aplg5LakWrnZ0a8FHgcJpq1vWtsXhE5uD6k0JheJoPsk+ldMRxccoz7ilKA8UaA7/I01gAtp+VJ4sbdvhpvh5LjagwpB0cMZ+NvvNG4PCwMcojLeLCwoOGUD7Bb1tR6YiQ7ZYx4at7mhZ1DVOh+G+LIiHv5/KlPEODxhxlJYDvvb76b4TD5h2iT5mueLxEcZAI1O1jl/rXN2KtEr0n4S8mHZUQsSNAPKvNj0TxcGWSSF0QMLkkW3HjXui41R8KLfvuxPuaken2OvBqc2o8edNGVaFlG9nnHTRT14P7Iql+jCNgWJ0DW2NKuleFlcplHYCgk6AA8rk1twLiJSIxLm6wkDsj3se/xozXLHR0dZD0HiEys2Uuc63YAE308Rt9/lvSzA8JaYxvLoy8tdCTfn6URwDgpzI7ZsyLl1Jt4nxqpw2EAtpWVVFUi7YNhcEABTCPA6XtyNdI4daaxwaWtyrhG6FuC4UOoJI2NLBw5dRYanuqybD5cPtvep9oaaSoEZWTHFeAA6qLOAQGFwRcEE6eFL/8QcxhJWCyXde1azEoQPDZt/AbXqzeG59Kl+lPRvrl0NmG3d4+4sPSgmPF07OWLRZOvOzm0em1r2Ftsu9rctKQYjDTq2V1MyKdCTZgLbhtj3a0Rw7HlIXSdheJkUlr3sTcAnmLAW5/KmpisBcm9r73GttVPNTVE3yIZE3KxJDjQ91S4bcxvo4NuXJvQ0Z0Uwlo5OsuhJO/9a4SYNJMUiteyat3HS9iPA86ZcXIihfLdlJstzcgHuNDJPlKn2XxJqFr5DZuCIyroD47GgMVg7DKG27xUxD0snwxAkQlORHd5bH5U3wvHBidYSjHmhJVvY/340VHj2K5JirF4e7Wuuvh/WmEMDgbGx5rqP6f0ricK7P2kK91zenGAw1wFvZu78vCqQcboSTa2jm+EsvxHbmbio3icAaUac+XhVjxByobf3qTVSZNr/fUuXuY1Whtw3h6gV3xygCisGbDX5j8RpXDHWPOpKdsfjQgfD3NZRT9k1labYlEpFxRl2HvRmG4q7HU0HDwl3NkBPlVDwzoTJu5Cj51WeSEO2RjGTCcFiR30VNOLVu3BUi7z50NiZxbQACpKSltFqo2jmF6eYGW4qXw4LHsgn+/annDCQbE691cwplDA1M4qUQNTWA6Ugw7we1KuNEBgdB40ywTaUh6TcPadgq6AasxNgB3knYUUT8mhx0YHacehufIAc6SdIcQmW8/ZUarF/tD3Fh9kf3ak3EulkWHJiwAEs2xxBF1Xv6oHc/tGlvB+ETSs1yXZzd3bXX8T4UzjWzlK+jv0nied4cl8trheQOmpFVHRro2sQzMLudz3eApjw3hVgMy2toL7+dEYzjcGH/zHGbkq6sfSpOTekPSWxpDBYC1GRJoKRQdKgyhjhsQFPPINuR350QvSqMAgxzCxH2L77bHxFJxZw/jF2ppDUIv0gxKbGCfe3wD86Og+kvDc45xbvj8vHxHvTqLEZf4pPqVFTs0e9cT9KGC6uxMqkb3jNKMR9IuCP2n/wDtt+VUmr6FjaGwWh8VFcUkb6RMEPtsP/bb8q1b6Q8Ef9of4H/KpcWPYF0l4M0qFUA1FydNSpuqnnrc+VROB6RSYZzHOrNCWuUvZ425tGfw2Neht0nwjrmEy2vsbg92oIvU50ijwuIFxKgcbEmwPgaaLa00F7CYoD1rTCzowBR12ItZgw3VxzB7668SdeqW40ve3L1qKw/GZcO+de3E9s6ZrobaDVScrdx3q2xn+WjRqWQC5B+IA9/l30HB8+RSGRKPH7BTw1JVvHYaaxt/etTeO6Lx5rgGNxrpt6d1VqYZZMrxaWG2xB20/v8AKvgxmcFZl+E2zAa+tW/n2QcPK/8ACXXjM8A7V5VHJ/i/dca/xA0x4Z0qgm0DhG/VlsNfBvhP30VjuB3F4z1iHuqO4p0eBJt2W5htPnz9fei8UJrZJZZRdMreOSPl1Qkd66/1qd4V2nJ5XpRheM4nCnKGJUfYfVfTmPQ1R8N6RRzfFH1b941U+o19x61J4uKdFlPkx3ECBofel2O1Ooo9iQNOe3cfI7UnxWPZD2lI89qxxhK+i9o5so5hh7/hWV0g4qh3BFZWmmH2sqMHw1YlGw0G1D4vHqnO39/33UEizSfEcq2Ht5fnXCbGwx7fWMPUe+3teleHdk1I1nMswtGLA/ab+9aXTQ4eA/XSGaT9Rdh593qfSueO4rLLcA5V7l0HqdzQ2B4AznQevKrxXFbEe+jafj7N2VAjX9VN/U/lamPBJW7rCqLg/wBHoAzS9geO58hy/vSmcjYeA5II877bXN/Hu+/wpmd0wKEnu96a4aTSsTg8jWeU5b8hufIfiamulHTCHC3jj+sl/VB7K/6z3+A+VLxbDyRXHjMcS5pHCj5nwA3JqL6U9IHxYMaHJF+rzPi3L05VGYZ5cRL1shZ2+S+AHKj/ANMSM3c57bRobi/7bbegvR4/AvJMadHuiubX4U/W5t5dw8aosR0iw2EXICGYbKn491IMMmNxrIpvBE98uhAIW17czoR3CqHgfRSGFYpMuaQT5GZvBpItBsNcp7/GldeRl9ALcQxmLUkD9HhyM4P2mC2DWO53Hd5014b0ciw7HTO6s3bfVjlkw7AjkDZjt30xeDsZf/q4/clx8gK4cSxwTNbtM9yqjc5oI2v4KCmppG70gpD4/wDl7934Pb8K6sNX8Hj+fV0tOElMDFpiCOsuqquUWdiQCRe3jW+IwsoMn150aO94071APpb5UqRwxH2v+PH/APhruBpJ/wAeL78PXmGJ+k0K7qru46xTm6pNcpTW3WAgdnbnpteu0H0oXPxsM0iNrADsY+6b9nb566VUGI2j2GSMGGUWH+dF/wDr0jxmHW79lTfER8h3Q/kamz9I/wBQzdbe8qG36HNfQx63DkfZ23PrSOb6T1ue0P8ANDawSDYAfrbaDTenlFsWNLyV2KwqFZuwusir8I5iFO7xNc8RgYyz/VprNEvwrt9STy8TUa/0loQbsmsoc/VyjZlPjp2RpvXwfSVHfVo/83P8M3IED7O2g8anwkPyXyWsuBjIf6tNZkX4R/ur8vOuP+ERlpPq0+O3wjkieHeTS3gvHnxSq0XUOOuY6O4IOV2GYFNBaxB8vGzXDT4gIzdVERmdtJSNmbvTwpGmEiuLdG1JLw/VvoezopzysigjbYUpPSHEQOmfXJfKy8wDY5l5jTwq0wsyuoGoKlAwIsy9VC0huP8AW1TXGOBSNHyEkcaWts2dj2T408X4ZzXlDXB42LEAS4Vwsm7Q3sfHJfcH9Wu/6SkqlT2X/v8Auxry/EoyPqCrKbHkQaMwnSeQHtnP47P68j61ek0Qtxev2LOHrMPqp0P8J8CO+iMbiY8VH2lCuPY+v50BwjpNFKMjMNdLMNfIjn6UwmwyhSV2t/dqVuuy1KStfsQXEcOQxB28aI4Ng4swJYofdaMxmFWRtbi53Fbf4IV1B96DkugJNPQ5kDxi6kEHmNVNCT9IEXSRLg7ldf5T+dKzipYjZSR4HY/gaAxGMLntKD4bUiiUlNFLDgYJu1G1v9JsfUHUVlT8GBBF0e3g1ZTHcUwjF8ZeTs3JA5DQev8AW9a4bDM5sBc93L1p1wToVJL2m7K9509zy++r3hXAIYFuqhyN3k0jXxA5+tUp+CVpdktwToQzgPJZV720X0/W+6qrC4eOGwiTM3JiNT/pXu8aI6/rDoS/cbafuKdAP2mr5jMbHAPrDdj/ALJTcn/iNufI2HhQ4iubej4eHvLcu1l52NlA/acH+VP4uVaPjMPhUzLlUDTrGFvRF/pr471M8b6bG3I22W9ol8z9o+VQfEukJkYs7GZ+XKNfBV3+6il8A67LLj/TB5gViJRTu5NnI8T9keHzrz2WKJGJJMjHkui+rbn0t512iglxBtm0HLYDyG3tVLwHouqYhFk7WdGZb/rKVvp5G/pQtRGrkKOFcJxGL7K2jjFrjYAHbTdr2Ovzqw6NdC4QJlZQ8is0eZuQKqVIGwNmGu9N4cMI8WvdLEV/eja4/ldvamfDYsuLlXk8ccg8xmjb5BKjKbY6ikcMKbxYOQ75lVvNo3jP89q7T9mLEf7ucSel4pj97Vowy4fEL/6EzOPIOuJH8rWrnx7HBJJo1UyPiIlCIOZ+sQk9wy5TfwpBjOI40RyFFGaQzgon62eEKfIXJoTB4HKpZjmkZFux5AxzplH7Iyjzrtw3CZQZXbrJHSCUuRsOsuVXuFgtFyWW9zYC4JOwC4h1+56ARjkvDL/7vzufxofpASIMVY69UD/zflQ/DeumgdxII1a9lMYJsUU3JLDcG+3OuHGIJzDN9ahBgBP1dri0mnx/OilsB5JwPouMRFnz2OYi3lajpug6qR2zre2515Xsug2onopiimFcgXKsxA9BTdcZKxtkUk7BWvfkOVaHJpghji42TUfR1QLh7EW3U+PfH3296Mwv0bzT2yMNe8W1/gBAtzr1LhnBBEgLKGkPfqAe4fnT3h0LKCz5RfYW2FdyYrjE/PmP6EyxSGN3RXW11J112t3g99Y/QacbFT62/GvVOl+IvJ1gUm5y8tgNN/D76mzxQ3UdWwDG17i3M99+VTeaXgpHBFoWfRaTBjZFkayDsc8plvZQD35S/vXqINsJ4mP5uPzavPuO4NI8GxRLv1isrAkMHLeG5ubjTlvT7gPS7PDFHPYPeMFlIyEBlN99NAAeV6lDJ+MnNfNHTx/hviduM8NLF3iOWTti/wCuGlEKo3hYGx5VxixYnJFsrmZQyHdRGmax8M6n3pxhVuUB5mIH0V8Qfmy0qxuAJyTxkJKkTylraMGcsFbwtmpgE30i4EJlzqPrHlYDxVcwH8qX9agcTA0baXUqfUGvW+FyiRo0ylWgjbOrbhzlT7s59aQce4CJIpcQN87kdzKp6tR5nLcedPCdaFlGya4cuGxKuJW6icAsCAOqcBb5co+FtCdNDfblXV5sXg8ucEowBF9VsRe1+RHcaTzcNKuNOdrdx5iqz/Hc2H6iaxz5VDt9m5ALHyW5vVW/gmkAQcVglPavEx58v60YeIvFo9nTkym9DdK+if6NZ17UbEBWHjsGHlzGhtU8k0kegN15g6j25UOCY/4jWmOcfixuNVP3VrBCJFuhBHj/AHpS6DHITrdPmvpzHzFMIYcpzx2N+46HyrmqAmpH04Zl5EVlMcNjA3geYO9ZS2xuJfNx+ONEUKZpAq2VfhBsN61E7SfWYpwANRGNEX8zUxjOk8UK2W1/75bn7vGpPinTCSTQbeP4Db3vV2rIaR6Fxfp2qKVhIQc35ny/s1A8S6Vlictzfctz9Ofr7UhmnL9pzXw+AGtdx+Tr+DvJiWc3dr9w/Lu9K+YZCxyoNb710wWALGq/opwUOGBFijFW7+8W8xallJIaMWwbg2HaOZVGpkW3ky6j1y39qs8bhTGsMp3jlUsf2X+rf/mB9K58V4csUIlRdYGWXTmAbOPVC1P8VgxPA6DaRCAfMdk+9jWZu9lutA3GY8oil/8ASlQn/S31T/J7+lH4qPLPA/eXiP7y51/mjA9a5cP/APicGL7yR5W8GsVb2cH2pXxjpKP0OIjWchHCjUq6EF7juurC3delSOs78a4j1U0sSr1j4mNMqDm3bja/cMuT2rTo5w7q2gmdi8squrknawUhR4DI2vP5V14dwowzRSyNnlmzq7chdc6qvgMh1537tKKQZQP93iiPSQtb5TLRf0FHBB9VbuhnT1icAfcaFx0nWzmMfAjMzncMGaGQR+9ya7cQxRQ5EAaRp5ERTz62PPfyBcE+VccFhxFCNd1DEk7s8LAknxdAB6Ch1sI94TKFjIJtt7COME+VcuIwkQyXFh1BQE6XIVuR1FxrqKleKcbkwzPKUKqdIywNiRcKbHmBdspG9r7UJiOnEuICCW1gBmVCVz37yNb7bae9Dxy8CTlxIXhOLdYuz8JkIYc9hbX3r0f6OuEGVzKwJVLhe6+lyfIHTzNLeL8NwkkX/wAKrxykqSoF1uds1yAL7XBue7SvUejPCRBh1RfsqB+9uT71fUnyOjKoUGOVSwYgE8r71s8IKsTyFCPwu7XkN7nbxvzNdOkGJCxFV3Nhzuf7FcxV2RfGHBBvqQCfQ3+egrzTBYbqcSQc5sQTpuvxqwF9iL+1WnHJ8zSqrWMagfLU+Vzapcu0nVo66KAquNyNdjuNAptqAQT9qoYoXGTZdv3JIpcTG0sDmE5jlJBX7JXUeIYEbcqTdFcC7gIzWBc5zvYHXKN9GY3I8Ce6uPCetjxKAt8VhddMwuQCedwdPSrThmASIIqbZwSe8sbXPuPQVnv/AAzUE7Uqaf10yr/zlyapq0zfhmMK50YklFldHP2xZIYyPEZSD/WmmIh0kTkTDAPIWLfyu3tSifCPILqPrYpVSO+xALzEHwKlR5gUy4TjVmETd7yysP1SLoAfIOPatbMwu45gCxmxKMUkiNlI2IVASpHO7MR6UDhcQJEhwxUq6MvWI24EYzE+RcJ70+K5oYVO88oc+RZpz/KAPWlvFuEmad5I2ySQhFU8ixBdg3hlZB4UDic6UcFMkzNEBmjQMw/WLE2HnlUn1FR8jl9DoRfQ9+3516P0c4isvWZ9JWcswOmgAVbeGUA+tIcbwAyKcSnxOzOB3psvrlAPrTqVaYGrEHBOkLQyRJiMzwRsSF0OUlSt9dwASctN+lfRyMRLiMKwZJGCqg1OZtsnMjfsnUWpKmCEqFuZNx4DYelq5cL4i+EmRrZ1jbPkJOW5BXMO5rE2NWTsk1Qvlg+Vc4nZD2WIPh+PL3r0jHcGg4jH1+GIWX7SnQE9zDk37Q3rz1oTma/I5fbQ+et6ZMVoJh49bSRLnvFvuP4VlcoMCG3rKFRG5SBmw7MznU2Y37tzzoR3toBaqLjnERcqAAATZRoPP+tIQlz56/nVLEao5ol6YYTDXKj9Y5ffb+/Gi+FcEaQ7VXN0Xvh2VfitdTzzDUf341KU10PGHk68C6OhbEimsEPU40clxCW/9yPUe6X9qL4BiRNBHIPtDXwYaMPcGt+kWEJgLoO3CRKvmmpHqtxWfzTL+Bt+jBlKsLhgQfIix+VD9FWP6OI2PahZomv+wbL7plPrRuDnV0V11V1DDyIuKneJ8XOGxUiRDO2IVGAGpEg7B07ymQ+lBLwBnWTjZwrzYdFLyNLniUd0ozH2fPp491EdEuBhGnEwBmJ7R3AWVcxC/vFwTztQ/CODth8RFLK2aScOjncK1usUA73srgnnenzHJi1PKWIr+9G2Yfyu/tRb+DgRZD+iQufiiaPN+44ik+WavvFGyDFX0skcw80uPviT3FdoIMwxUPezEeUqZh/OX9qRzzDHzwx69XktMRszFRII7+BVvY+FKgnXBqZJmxTrYloGiHdGZerv5kDfu86mOIdIGWZ75SInMKAE5lKlu2Rlsfi01B5bE1YyMepRuZwh/iiMbfeWrz7j/BpZjNiMPrE00jKuubKDGSw7wWYECm4qemJNtLQZ/jl1KsFYNq6tc5ttCdPcW9NqQcRVVe8WbL+q2uW+4vz+XLuoA8UbL2ib7EHTa9vPeil44yRhYxZjqWOpBtuO4727h4m9NCDRr9Q/T/gxUV7q7KfoLgJZ50IHYiYvlI0znQlvGwIHdfzr2ZJMi3Yj0qR+jLhPU4JXYduX6xr767D+G3reqHFBn0ANhVGYvFBuDlEjg8gb0P0osVRftat+AFEcPhEaXOm9z99JOJY/rJC3LYeQ/M0knoaK2QGPC3mAazEqGDcw1ycvz9V8dVfD4uqKyfEc5uNQB2Qt9eZJvcaHSmfSZPrnYFSpykHkDfKb27nU37uz3VrhMCZcIwF1KO7WI2sEJC35Agj0pZpfhv7LQ/Ogp+HiTEKVsDHrodAupGYW0OY6evdTnFSjJ1YVVc7sBv5eX30Lw7CpEhVNTzN9WPex76YoOzr2vMD28q+dy5W2t6XR6UYVtrs1gxBuz6DLG0hXmJAuT2sfu76A4hCcK8jRgCNkSGQ/quygB/LVb+NfIVLYlQGsrWVhyIzBiB49m3qacPCs2VWAZZZZHYHmiAoPuj969rDk5xUv3PPyw4SoI0adQPhiiuO67my+yxn+KlzSEYR3HxzFivnI2SP2Up7Uq4fjTCJ8OSSzkrA5+2t+oX1U3PvVDiogZIIl+FLyHyQZEH8TA/uVZkRF0m4MvVoE0k7MSEaXB0sfAAE35WpbLxYtD+jlernJWEL3A9ksPJLmqfFJnxSLyhQyH/U90T+USGknG+FfpOIIQ5WgQEN+2xJVSd7BR6Zq5P5OFfHuAiMdZFpkHaHIqBv7VMQ4cOhY7sST4X2Hla1U+K4m8oXCSDLK7hXP7A7Te4Fhbe9a8e4EVPWRCxG6jmPD8qZOjuyQWaTDMWiYqT2dOd6r+CRYTGYVILZJIlsD9sd7A/aBOpHjUtbrZCQLBBa37R39BXfCYNlYSIbEHcd9Ub0TS2a8X4FLhms3wn4WHwt+R8KyqLF9NykaqY88l9dOyVtv4G9vnWUybZzjFEDiYiZX5nO3/MaYwcDcxlhuO0PTWm2F4L9a5I+23/Maq+HcPtyo5J70dGHyDdGYVkhR1GhGo7iNCPeqOOO1TXB1/RcY+H/2c31kfg32l9vuqtVKzyKJiPgadRipsP8AZf6+McrHSQDyaxqnAqd6TwlFjxKC7YdsxtzjOkg9tfStuN9JgihYTndwLW1+LVbDmx7uVdVnAMPHDhUkwiAtJHIVj59h+3HYcyLlbcra12TgRwypipWLTLIrOb6LGxyOvjo1yfD35cN4O+GnhxExzPKxjcbhC4vHY9+YWJ/a97DFYQSxvG2zqVPqLVzddAB+PKRCXG8LLKP3DdvdMw9a34wwCxyjaORGv+w1429Mr39K04JN1uGTPq2UxyD9pbxv8wfehYp1GAdZTpGrwsed1vGLeJGU+tKE149jXimAiF5cRHkUdzK2jeVnbXw8K+8MwQghRdzFiQGbbMXITMf3ZR7Cl/BIXkEeOlN3Z0UW2WM3ib3Zr/u+Jp1jl/8ANLsTGso/1AMPvjT3o/QRVxklhHho2yySTTRX5iNszMf4Stu+mXCcLEEXrEzJkSyC2UgwxKQQe4qNKH6OYUTPNj5UKo7I0Oo1VdPS5RST3Wp/xILcOL9rXLbUcj6VHNkcF7eyuGCnKmRfSf6PsLiGJgJhNtRut/Im49DaoTH9DcVFciMut9GQEi22otf5V61DGzylsllUWu2mu+nebX0pkuEkK5kTOORGnjcX3HiKTH6jL3VpmrL6TFH2+deRZ0a6URth484ZCoylWUixXQ2HjofWmEvS2IbXJ9qleO44QsTILHQG4se8+w/GlzTXOh0rQptslk9OoebKXGdI3k7I7K9w3PnWQS33pHBTDDnvokNE/wAXw7YfEWKmSGdmYADtAvbrEHjcKw8j4mmvR6K0EWhF0Y2bfU3phjsL10ZXY7qeasNVI8jRIztEpkUJJkAYA6A8/nr612Z3E6GmKeHJYnuU218CR91Mc17iluFIWWUcyQ3vy9waPU2r57PGps9SDuKYm4vijF9YtgUIIvtoQdu616e8K4ihj61TdIcMo/eILMPPsJ71P8dizpKByRvexrbgU5BSPLlixriVPDKbyKfMINP2xXq+iV4zF6v8yG3GeDs6YeFDlljUyhv2kCi1+QaRvl4V16L8ROIaWRxlkXLEV5rkBLacruzfw0euIAfETN8MShP4FMj/ADcD92pfjPD3wcS4iM5XkTJMO93BJcDvDE+w8a2r4MhQ8KYMskx2lckH/dp2E9LKW/eobgsd4zKd5mMn7p0QeiBa24g6nCxxQnSbLEhHJSO0fSMN60VxTFCCB3toi9keOyqPM2HrSnEtxDg/6ZLM98piIjiPLMushPeMzZfSg26QtFG6TKetQdn9o7L5gnnVVwzAmGBIzq9rt4ue05P7xNT3SDhZxeIEQYL1SZ2YLszHsL320Jpk10+gfaEuK6NvFGrqSZALv4k6sR68qBgxdu0NLfEp2t/ftT3h/FmjbqMUMrLoG5W5G/NfH+wl6U4IdaEiBLuCzAbZRufWnXdMF6tHHh8RmLy8ibKO5Rtfz/OvtccM+mhykC1hpXyuaGUtdFngIgzsT+sT7m9Oo1tWVlDJ+ZnLoUdMcPaATA2eBg6n1AI8j+FUeDlzorWtmUG3dcA/jWVlL+k7yLelXEjDAbAHPddeQtrp5Ur+jfhyNG0zdp1Yot9lFgdO462v4VlZTfpB5KfpBhw+GlG1lLg9zJ2lPuBR2An6yJHOhdVY/vKD+NZWUngIJwrs4jExjbMkg8DIvaHul/3jSXFwdbxFsOxPVHLMy8mYIFPoQov699ZWUThwyfUYtBoEaRh4Eosw9nY104hgv0ibDxliqzq6yZdygCSlQeV8tr9zGsrK6HZz6H+L4ckSqwW6qAqJsiqosotzA3pH/iReYIRq7AX7rm23O3pWVlYPUpLLR63oIqeNuXhP/gPx83VQyygf5bZFHde2Zr/rHv5aaaWrl0c4YrlNAAwZgbdtcpAtmBC3N73Cj1r7WVeW8qj40Jjbj6WU122/6Wef9PsWZMTNm+wSAL6WGp9zY+gqZ6P8YYkRtqL2Bvte9ZWVpxq7sll9sIV5v+xUHFZMthuedOcBLnRWt8QBt3XF6yspq0Y5PY3wsd7V84nNlQ+JHzNZWUj3EF7J3DRZ8aVva8TNfnpr3+NN2wvVDMGJ8OR86ysrxfXanFLz/wBno+md2mT+KxTO7WIXXXTvP3a0bjcHfDx6kHDYcSoR+sHt/wAqW/er5WVs9Lp0ifqlpDPDNnweHv8A/MPGz+PWMZXHkfh8jR/EUD4iFGF1CyyEHYkBYxfwtI1ZWVuZhJzgsHV8RbD3JSJGaMH7JfJfz7PZ9++mfSB802FiPws7SN49UuZR5ZiD+7WVlc+wDK1yT5D5X/GkPRhc8LTH45nZ29CVVR4BRasrKHgbybcc4Ok6a6MtyrDcfmDzFRPRKfNNLmF2IChidlXkPD8qysp4/lYj/Mjrx3hS3Dr2STqOXnWVlZTx6C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hQSERUUExQWFRUVGBoYGRgVGRocFxoaHBkXFxcaGhwdHCYfHBojGRoYHy8gJScpLCwsFx4xNTAqNSYrLCkBCQoKDgwOGg8PGiwkHyQpLCwsLCwsLCwsLCwsLCwsLCwpLCwsLCwqLCwsLCwsLCwsLCwsLCwsLCwsLCwpLCwsKf/AABEIALUBFgMBIgACEQEDEQH/xAAcAAADAAMBAQEAAAAAAAAAAAAEBQYAAgMHAQj/xABKEAACAQIEAggCBggDBgQHAAABAgMAEQQSITEFQQYTIlFhcYGRMqEHI0KxwdEUUmKCkqLh8BUzckNjc7LS8RY0U4MkRHSTw8Ti/8QAGgEAAwEBAQEAAAAAAAAAAAAAAQIDBAAFBv/EAC4RAAICAgIBBAAFAgcAAAAAAAABAhEDIRIxQQQiUWETMkKR8LHBFCNxgaHR4f/aAAwDAQACEQMRAD8A8jxBIJNzehHkudaseK8MRhoB5ipTEYQq1qnCSkVlFxGPDn0pth+IOhGVreB2pRw+A91Gvcf1qUlsrF6KXAY/rDZhY961z4zgHscln8Ptex/CleBlsdPkfzqiTH3sGF/PSlqiqdo8vxEL52BUg39qsOhM88Ldlzkb4kOqHzU6VQxYGMvcre9ME4RF9k5G7m7N/I/Cas5WQUKYXjuiOHlXM0AQn7cJykfIj0I9qT4foW0cqlXEkfllkHmtz7qT6U+w3S6LDdjEFk5ZiCV9xeieJ8YjeEzYV45LC5CkEHzA1HyoSx2tFI5pR0bYvhgdLSjOo2e3bU957xoNd/OwtNT8JSOVWW2bYleY8qbcC6YpOtrFHI/y33/dOzff4ULKuZ79xrBUoSSNmJqUJNh/EMSYkEsnbjZRHLE57MiciDycbg+o5iuyxqmFQYd+sgYMAWHaGubI/c639d6nvpBnK4OFQey7W8O+huhsWIgUsFEsLi0kJJGYDXski2cakEG/gdq2xjyjsyJ+60iu6MqFniIXW+42r0adLivPIIeqlhdO1C9ip1Da7q1jYMLi49RVbw7jmYyK6kCK4J7R2AO+UA3BB0NZ4LjaZ2a5U0GRmjoWpLhOKRylurJ03uLb00w7Vog7M0lXYzU6UHiXouM6UuxT1V9CIHdqAx+Ny3UHXK5P7qqdP4h70XepfpFiD2zlZcrWBOl7gAZSDYqQvmDyqGWXGJfFHlILWPqYo7fGcobMb2LF1PsXJ9Km+k3SBMGQim+LfNa2vUhmLE/8Qg/ujxouXjoWOIfFKxQIu9r2+sbwF7gHci50Gs7xbBA4tpkGd3Nhfax3JJ8CdfGpxS1Y2SbQH0J4Q806yz9pVe9idNi34rXpk+NWIkgAMwFtNhyrzHG9M0wi9Rhisszt2pV1RWNhaIH4jf7Z07hzqjyvlAdnZsvabvPO1VSauwWpJL4O2NtN2pO0tybcjba/hQXEMc7oRGAEH2iLIP8ASPtH5edGgKIxndUXYKdWY9wUanzNh40LjZRl1IHd/wBqV5FH/UHDkLOC9HzL23ayjm21+8DYnzp6s8cGka52P2j+FKcHgizBnchF79vTlR0nEYlNk7TeAuf78qtybFWKMNyCZ2LLrua5NhtN7d55VylxJC5pCsa97kCgZOKQb3ab/l+dh8jSN0UW+gx8h0jHWEcx8I9dvvoXFwqozTyJGvde3zO/pUr0n6azjsQ2iHeNW9zt6AVFmWWV7uzOTuSSTTxVk5ScT02LpjhoWtCjPpYkC3dzIv8AIVlRGGkKCwRj8qyrLEjO8jHeNwzWN1J8taTyRjmCPMGqM4ll3H31oeLR/aHvascbRtlTFWHyDnWmKF+Ypu3F4uSA+lDy8RzaCH5UxwLhcOQdjb3psXAAuCPL8jQkMUltEy+tdMVjnjUXAa3frQGXR0GNAOjjyOlb4jpVJANRmXuOoqcxnHYJNJI3U96Ggxw6GTSLFWv9mQEfPanS+STlfQRx7pUmIWyoUPdfs+nd6UN0bLPOMlww535eYIPzobE9G5k5Bh3obj86Z9FsM8UwZkNvG4/CrJqtEqd7PRMT0YE8YUkKe8DUHv3pRh8dLhsUMNKRLcaOb5rDz/G/nVJDxcaEHL/qtb7jU10gmBxkL6a3Gm23LnWeXZpj0Mek8ZxEMSxqJTGcxiJsxWxF1sdbX2GvhTDoyZIsMGZgI1uSjDUb6XIv86m+kPBcXIgkwzK4UHMosJB36H4h5H0pFwjpBiXVo5GZlIykk2YcvJvX3FNGMmlQHPjaXk9E4Zi5VfOqh4mOV4y1gQLMrDuYXuD94Jqp4pNmjjeJ7pIcummpuLNrytrvUJwnHhEkBOnZGu47NtRy89qf4aV7K0PV9SQmZDtfNZXj1+IX8O6sjcuUlLrwWbTUfooujFmR1DdoN67e/fT+BPE1PcMlCTZwyMjKCW1AFgwewuTmB5Ha/kao4OIwvorgk7DW/wB1Ux6VEMit2MEYBD2vWlE8gOxvR7RExsANyPapziWKERF1c5r6qLgW7zsPWqyn1olFIKnxccQzO1hr66dwqN6Q4oiKTMWIjJbU5SzWAUnTVAA17b2t5ZxXiSkoXZtXyKotqSdrX0FtzvuAe5RjOJN1bBszzN1kh1FiM6RxrtbYDwANqk3y34NMY8RVgMPiGEmIkUgWshJAYsTqQN7AA62tv3Uu6SYueUCGOMrGLKWU9pyALs5t8N9ANB4Hen5LLhFkkLGR8yZSSFUHuF7kgDck3vSbH9LUiMqRIrzElAz3IS2nZUCxbfU7VSO2JkjWma8C6KRQFJcQ4RlOfM9zpf7KDtHuvYXPMVZY3FqxvGJGBXQtZT7ch715oeC42WUMZNXtdg+c68j3kDlfTarh0IOW0rWAF2YAHxsD+FPMSHwcOMK5kQrYKq6knmdgOZPlW7ZiMzEIo3LnKPUmjsTgnZrJIkenxWzOPIHSlr9EsHfNiJZcQ3+8ksP4RlI96RNIZxbF+P6XYSP4pWxDD7Meifxc/Sp3H/SRMRlgRIV8Bmb3Onyp70h4Lhcn1MKL5KfvNScHRWaU/VxEjvOi+5p1OPkRwkuhVNxV5XDSu766liSfS9WnBsV1wFhlHex/Db51pgvovbQzTIngoLGqnh3R6CGygu5HM6D8Kjlyxkqj/P3HxxlF7PkHRjDN2nXrG8bkewsPetMZBGgsihB4AAewpm2JT4QPn+VDS8HMn2gB4UMGOLdzv/f+UHI9aJbFFb7n00rKezcAVfHzrK9ZZMSVJGB4sr3ZmI4EzDR19b0mn6PsDrlPkR+NVBxJH/auOKmNuXt/WvHjms9N40J8Fw1OdqaxYFByFDK6nUsi+oH40ww/UneVP4l/OrJiNUYMDHyFvI1rL0WMo0yt5sAfzo1YMPycHyZaJi4dE3+2ZPS/40QHnPH+hjwnMUYfMfdSJOENIwyZQeV/+1eq8R6Mtq0eMD/ssoA+6lWCwT5wHjjH7S/96pZm4e6yeXoliit3C270IB/v0ptw/hmIRexNMtuTxrIvzsatp8UI0sAj6cjr8q5xYtV1FhfxrJnyvH0rNMVZGHik6MBNHC4vbMuZGt5Xrhi8NF1iMA41uO0rLfXTkwp10xmZkGQm5PK5t8jS7DYRnhjuAWDXJIANva9Wi7xLI/OqB+qhzjGZMBKwtfUch8689wOHK7g/xCrninEIxhZICy52Oi3H50mwCrJH1aiNmY7WQv6favTRlS1/Q0wjF05Nrfh1/Y4TYIuwbskab6nwqqwmKKOq3CKFW8fZALk6aW5DkKRYnDyR/AkrcgqEC3nRGVrJ1iDPZNyhIa9+fO2mmutTk7olLTHacYYym5N2U397X1Fs3npVfwueG+axIXKQ+axzZgpDDYWvf0qAxWE6p1C/q66nmD6WuNqbcK4yyHJkV9O1nIAUZjqVI7eg20tQQ1c3o9Fw/SSJ1JSVWXUbi11BzDbv09KmelHSFUmWNWLFhm1Y2JFwBoug7PzpUeIxmAphxEHz2zEA6s1z2iNDa9tbDStukXFFeyMBJaxQggZTtvtbvppbW2KsXFp/ImxRZ5BfLpIChIsFtc6WB10POg8biupgZ3XPa1+0NB1i2AAFguoNvG99a6xYrMYtyCWINh2RnuRse/fS+lb8Sjw8qSdSh6oAZjZgGbMGOp1J7A5mlu9h60IcVLiTNedlKNYIEAC31va9iT77jwFHB4esRT1j9axK9SgCgEnNfS5PPRfUU0g4JnOfEPH1oCsoTMLDRra7te4J8NKM6PHtYdrqp6tu0BsCVUAab2HzoqRN9iiHiKxzTJBhdE7CSSEE35vYgnyAIHfeu2HBaT4TuNS96I4pCSJD1hF7kgAgbk8u/wDGlPRRhIykgAi9rXrRkhUFIlCbc3ELmmQTv1jmx2UX+dZ/i2HX4IyTfTTx8abx8PjZ2a+vleuo4agtqfasbNSf2JZ3ZxmKKo9b2rnHjgtwLDTmSaOxsa5rZB5lT/0/jQ6oABra55D8qsoR8knNnOCZpDqxt3AWFd8VoOyrGu0UIuTf3rnkFrG+/wDfKi3C6TFuVdCxlKajs+dqHfHSE26xrdwNh5aVRrgxbQX9F/Gts2UfBb+AfdVbS6FTflCKBSdySaymzNf7PzFZS8hyf/8AE8B0vRKcYhYWsD6Go+TiV/h+d/zraPFTHQED0/Osv4PwMsiKzqom2QexrrHw2H9QfP8AOpdOFTv9tvSt/wDAZF1OY+Zqqj9gcvoroOHxDZQPU/nW+OmKL2TapfBwkHUH3NUuCksB+NdVBTsjOJdIsUshCyNbwVf+mhD0sxQ3lb+X8q9DmxxOixNJ/pQn52tSriXBo3XM8Kof2mUH2Uk1RNE2n8kgOluJ/wDVb3rhP0vxHOWT0YgUTHwXPIVQiwPd+YvTnC/R/m/zJNO5RXXFAqTJVul2J5Sv/E350VwfpDO0qZpWIuNCR+Jqg6QdAMNh8O0gaYuBoLqF9rXqM4O1pE0B7Q3F+dP7WtCe5PZS8awrPiSVQE6G5P4U34B0ZcrcwIWJvmL2PtlrMTxSGOQiUsDYaBb1WdGOMxTaRX7O9xasmTJKK0jWsfknuN4w4VkRw2ZhfRtLDblcn2raOXEOkbiMdX2S5FywN+Xh40+6X8HSUda7KvVqbXFye4DUUr4fK6xIzWjjIAAPxFrk8vC2/fXQmpoDQJhJGco5U7nX97Yk9qvksYMubNbLrlOt7XYi3le9FYMNN8F1U3udibm+3K/fej5+HBFuseZlVrbblSt7mixoya6ITB42Qo1gxR2FtLgEajU7aUXheIOpZFUNmty2tpytbffanXCOCZcKUYEEPmGovsOYHnQvDoGYvlK2W1gLXP8AqFtjyppStjYlSt+Bhw9xJJBfNbtsbWtpsD5+GtMeIw9VBLcDq1ZiQgs1rm/8xA996R4SEmSJQ2QhWBXc2ykdnvsfXSqDjGG6gMELSKSBdgS2q3sb+JHdv50OhVuWzThOMmmXrpEVFy5Qp0JOUHMCR8J8+80sx3Fp40DRQ5lUZSCDuWJ7IBNhoNfzptguLiSHIt7oo7LCxHZsD5GlnEsrRjsn4uXdb/t7U2JX2vBDPPhL2iLEdIXynrcJMAdcyFtQfNaYdDeIxMzCOOVMq7SWO99tjTXiKt1TDQqRlupIPhsfCk/Q1AhlY5uzp2jfQVbN7fa2Lh9/vSoAx/TWWKRwqrlBPxoyt9+tAn6SJR/s4z5Zh+NXuH6SxstixFjazbflQPGMNh5BcpFf/hj7wNaipLyikovwySH0nPzhB/fP5Gui/SV+thz6Sf8A8Vwx/DcPyVB5XFUXAcFYAFbr4NcfOjLjVqIq5X2LofpHhO8ci+qn8q7f+OoDyk/l/wCqnnEuD4UpfJr4qPyrzzjEMSvZFHpU48J/pGk5R8lbF0yi5dYP3R/1Vu3S2E7s/wDB/Wprh3Do2HxMD4Wt91GT8AW1w/uK64xZ3uaGn/ijCc2b+FqypHE8LsdxWVdUTdm0ODsd6a4HDa0EOKhz2Ub1t+Aplg5LakWrnZ0a8FHgcJpq1vWtsXhE5uD6k0JheJoPsk+ldMRxccoz7ilKA8UaA7/I01gAtp+VJ4sbdvhpvh5LjagwpB0cMZ+NvvNG4PCwMcojLeLCwoOGUD7Bb1tR6YiQ7ZYx4at7mhZ1DVOh+G+LIiHv5/KlPEODxhxlJYDvvb76b4TD5h2iT5mueLxEcZAI1O1jl/rXN2KtEr0n4S8mHZUQsSNAPKvNj0TxcGWSSF0QMLkkW3HjXui41R8KLfvuxPuaken2OvBqc2o8edNGVaFlG9nnHTRT14P7Iql+jCNgWJ0DW2NKuleFlcplHYCgk6AA8rk1twLiJSIxLm6wkDsj3se/xozXLHR0dZD0HiEys2Uuc63YAE308Rt9/lvSzA8JaYxvLoy8tdCTfn6URwDgpzI7ZsyLl1Jt4nxqpw2EAtpWVVFUi7YNhcEABTCPA6XtyNdI4daaxwaWtyrhG6FuC4UOoJI2NLBw5dRYanuqybD5cPtvep9oaaSoEZWTHFeAA6qLOAQGFwRcEE6eFL/8QcxhJWCyXde1azEoQPDZt/AbXqzeG59Kl+lPRvrl0NmG3d4+4sPSgmPF07OWLRZOvOzm0em1r2Ftsu9rctKQYjDTq2V1MyKdCTZgLbhtj3a0Rw7HlIXSdheJkUlr3sTcAnmLAW5/KmpisBcm9r73GttVPNTVE3yIZE3KxJDjQ91S4bcxvo4NuXJvQ0Z0Uwlo5OsuhJO/9a4SYNJMUiteyat3HS9iPA86ZcXIihfLdlJstzcgHuNDJPlKn2XxJqFr5DZuCIyroD47GgMVg7DKG27xUxD0snwxAkQlORHd5bH5U3wvHBidYSjHmhJVvY/340VHj2K5JirF4e7Wuuvh/WmEMDgbGx5rqP6f0ricK7P2kK91zenGAw1wFvZu78vCqQcboSTa2jm+EsvxHbmbio3icAaUac+XhVjxByobf3qTVSZNr/fUuXuY1Whtw3h6gV3xygCisGbDX5j8RpXDHWPOpKdsfjQgfD3NZRT9k1labYlEpFxRl2HvRmG4q7HU0HDwl3NkBPlVDwzoTJu5Cj51WeSEO2RjGTCcFiR30VNOLVu3BUi7z50NiZxbQACpKSltFqo2jmF6eYGW4qXw4LHsgn+/annDCQbE691cwplDA1M4qUQNTWA6Ugw7we1KuNEBgdB40ywTaUh6TcPadgq6AasxNgB3knYUUT8mhx0YHacehufIAc6SdIcQmW8/ZUarF/tD3Fh9kf3ak3EulkWHJiwAEs2xxBF1Xv6oHc/tGlvB+ETSs1yXZzd3bXX8T4UzjWzlK+jv0nied4cl8trheQOmpFVHRro2sQzMLudz3eApjw3hVgMy2toL7+dEYzjcGH/zHGbkq6sfSpOTekPSWxpDBYC1GRJoKRQdKgyhjhsQFPPINuR350QvSqMAgxzCxH2L77bHxFJxZw/jF2ppDUIv0gxKbGCfe3wD86Og+kvDc45xbvj8vHxHvTqLEZf4pPqVFTs0e9cT9KGC6uxMqkb3jNKMR9IuCP2n/wDtt+VUmr6FjaGwWh8VFcUkb6RMEPtsP/bb8q1b6Q8Ef9of4H/KpcWPYF0l4M0qFUA1FydNSpuqnnrc+VROB6RSYZzHOrNCWuUvZ425tGfw2Neht0nwjrmEy2vsbg92oIvU50ijwuIFxKgcbEmwPgaaLa00F7CYoD1rTCzowBR12ItZgw3VxzB7668SdeqW40ve3L1qKw/GZcO+de3E9s6ZrobaDVScrdx3q2xn+WjRqWQC5B+IA9/l30HB8+RSGRKPH7BTw1JVvHYaaxt/etTeO6Lx5rgGNxrpt6d1VqYZZMrxaWG2xB20/v8AKvgxmcFZl+E2zAa+tW/n2QcPK/8ACXXjM8A7V5VHJ/i/dca/xA0x4Z0qgm0DhG/VlsNfBvhP30VjuB3F4z1iHuqO4p0eBJt2W5htPnz9fei8UJrZJZZRdMreOSPl1Qkd66/1qd4V2nJ5XpRheM4nCnKGJUfYfVfTmPQ1R8N6RRzfFH1b941U+o19x61J4uKdFlPkx3ECBofel2O1Ooo9iQNOe3cfI7UnxWPZD2lI89qxxhK+i9o5so5hh7/hWV0g4qh3BFZWmmH2sqMHw1YlGw0G1D4vHqnO39/33UEizSfEcq2Ht5fnXCbGwx7fWMPUe+3teleHdk1I1nMswtGLA/ab+9aXTQ4eA/XSGaT9Rdh593qfSueO4rLLcA5V7l0HqdzQ2B4AznQevKrxXFbEe+jafj7N2VAjX9VN/U/lamPBJW7rCqLg/wBHoAzS9geO58hy/vSmcjYeA5II877bXN/Hu+/wpmd0wKEnu96a4aTSsTg8jWeU5b8hufIfiamulHTCHC3jj+sl/VB7K/6z3+A+VLxbDyRXHjMcS5pHCj5nwA3JqL6U9IHxYMaHJF+rzPi3L05VGYZ5cRL1shZ2+S+AHKj/ANMSM3c57bRobi/7bbegvR4/AvJMadHuiubX4U/W5t5dw8aosR0iw2EXICGYbKn491IMMmNxrIpvBE98uhAIW17czoR3CqHgfRSGFYpMuaQT5GZvBpItBsNcp7/GldeRl9ALcQxmLUkD9HhyM4P2mC2DWO53Hd5014b0ciw7HTO6s3bfVjlkw7AjkDZjt30xeDsZf/q4/clx8gK4cSxwTNbtM9yqjc5oI2v4KCmppG70gpD4/wDl7934Pb8K6sNX8Hj+fV0tOElMDFpiCOsuqquUWdiQCRe3jW+IwsoMn150aO94071APpb5UqRwxH2v+PH/APhruBpJ/wAeL78PXmGJ+k0K7qru46xTm6pNcpTW3WAgdnbnpteu0H0oXPxsM0iNrADsY+6b9nb566VUGI2j2GSMGGUWH+dF/wDr0jxmHW79lTfER8h3Q/kamz9I/wBQzdbe8qG36HNfQx63DkfZ23PrSOb6T1ue0P8ANDawSDYAfrbaDTenlFsWNLyV2KwqFZuwusir8I5iFO7xNc8RgYyz/VprNEvwrt9STy8TUa/0loQbsmsoc/VyjZlPjp2RpvXwfSVHfVo/83P8M3IED7O2g8anwkPyXyWsuBjIf6tNZkX4R/ur8vOuP+ERlpPq0+O3wjkieHeTS3gvHnxSq0XUOOuY6O4IOV2GYFNBaxB8vGzXDT4gIzdVERmdtJSNmbvTwpGmEiuLdG1JLw/VvoezopzysigjbYUpPSHEQOmfXJfKy8wDY5l5jTwq0wsyuoGoKlAwIsy9VC0huP8AW1TXGOBSNHyEkcaWts2dj2T408X4ZzXlDXB42LEAS4Vwsm7Q3sfHJfcH9Wu/6SkqlT2X/v8Auxry/EoyPqCrKbHkQaMwnSeQHtnP47P68j61ek0Qtxev2LOHrMPqp0P8J8CO+iMbiY8VH2lCuPY+v50BwjpNFKMjMNdLMNfIjn6UwmwyhSV2t/dqVuuy1KStfsQXEcOQxB28aI4Ng4swJYofdaMxmFWRtbi53Fbf4IV1B96DkugJNPQ5kDxi6kEHmNVNCT9IEXSRLg7ldf5T+dKzipYjZSR4HY/gaAxGMLntKD4bUiiUlNFLDgYJu1G1v9JsfUHUVlT8GBBF0e3g1ZTHcUwjF8ZeTs3JA5DQev8AW9a4bDM5sBc93L1p1wToVJL2m7K9509zy++r3hXAIYFuqhyN3k0jXxA5+tUp+CVpdktwToQzgPJZV720X0/W+6qrC4eOGwiTM3JiNT/pXu8aI6/rDoS/cbafuKdAP2mr5jMbHAPrDdj/ALJTcn/iNufI2HhQ4iubej4eHvLcu1l52NlA/acH+VP4uVaPjMPhUzLlUDTrGFvRF/pr471M8b6bG3I22W9ol8z9o+VQfEukJkYs7GZ+XKNfBV3+6il8A67LLj/TB5gViJRTu5NnI8T9keHzrz2WKJGJJMjHkui+rbn0t512iglxBtm0HLYDyG3tVLwHouqYhFk7WdGZb/rKVvp5G/pQtRGrkKOFcJxGL7K2jjFrjYAHbTdr2Ovzqw6NdC4QJlZQ8is0eZuQKqVIGwNmGu9N4cMI8WvdLEV/eja4/ldvamfDYsuLlXk8ccg8xmjb5BKjKbY6ikcMKbxYOQ75lVvNo3jP89q7T9mLEf7ucSel4pj97Vowy4fEL/6EzOPIOuJH8rWrnx7HBJJo1UyPiIlCIOZ+sQk9wy5TfwpBjOI40RyFFGaQzgon62eEKfIXJoTB4HKpZjmkZFux5AxzplH7Iyjzrtw3CZQZXbrJHSCUuRsOsuVXuFgtFyWW9zYC4JOwC4h1+56ARjkvDL/7vzufxofpASIMVY69UD/zflQ/DeumgdxII1a9lMYJsUU3JLDcG+3OuHGIJzDN9ahBgBP1dri0mnx/OilsB5JwPouMRFnz2OYi3lajpug6qR2zre2515Xsug2onopiimFcgXKsxA9BTdcZKxtkUk7BWvfkOVaHJpghji42TUfR1QLh7EW3U+PfH3296Mwv0bzT2yMNe8W1/gBAtzr1LhnBBEgLKGkPfqAe4fnT3h0LKCz5RfYW2FdyYrjE/PmP6EyxSGN3RXW11J112t3g99Y/QacbFT62/GvVOl+IvJ1gUm5y8tgNN/D76mzxQ3UdWwDG17i3M99+VTeaXgpHBFoWfRaTBjZFkayDsc8plvZQD35S/vXqINsJ4mP5uPzavPuO4NI8GxRLv1isrAkMHLeG5ubjTlvT7gPS7PDFHPYPeMFlIyEBlN99NAAeV6lDJ+MnNfNHTx/hviduM8NLF3iOWTti/wCuGlEKo3hYGx5VxixYnJFsrmZQyHdRGmax8M6n3pxhVuUB5mIH0V8Qfmy0qxuAJyTxkJKkTylraMGcsFbwtmpgE30i4EJlzqPrHlYDxVcwH8qX9agcTA0baXUqfUGvW+FyiRo0ylWgjbOrbhzlT7s59aQce4CJIpcQN87kdzKp6tR5nLcedPCdaFlGya4cuGxKuJW6icAsCAOqcBb5co+FtCdNDfblXV5sXg8ucEowBF9VsRe1+RHcaTzcNKuNOdrdx5iqz/Hc2H6iaxz5VDt9m5ALHyW5vVW/gmkAQcVglPavEx58v60YeIvFo9nTkym9DdK+if6NZ17UbEBWHjsGHlzGhtU8k0kegN15g6j25UOCY/4jWmOcfixuNVP3VrBCJFuhBHj/AHpS6DHITrdPmvpzHzFMIYcpzx2N+46HyrmqAmpH04Zl5EVlMcNjA3geYO9ZS2xuJfNx+ONEUKZpAq2VfhBsN61E7SfWYpwANRGNEX8zUxjOk8UK2W1/75bn7vGpPinTCSTQbeP4Db3vV2rIaR6Fxfp2qKVhIQc35ny/s1A8S6Vlictzfctz9Ofr7UhmnL9pzXw+AGtdx+Tr+DvJiWc3dr9w/Lu9K+YZCxyoNb710wWALGq/opwUOGBFijFW7+8W8xallJIaMWwbg2HaOZVGpkW3ky6j1y39qs8bhTGsMp3jlUsf2X+rf/mB9K58V4csUIlRdYGWXTmAbOPVC1P8VgxPA6DaRCAfMdk+9jWZu9lutA3GY8oil/8ASlQn/S31T/J7+lH4qPLPA/eXiP7y51/mjA9a5cP/APicGL7yR5W8GsVb2cH2pXxjpKP0OIjWchHCjUq6EF7juurC3delSOs78a4j1U0sSr1j4mNMqDm3bja/cMuT2rTo5w7q2gmdi8squrknawUhR4DI2vP5V14dwowzRSyNnlmzq7chdc6qvgMh1537tKKQZQP93iiPSQtb5TLRf0FHBB9VbuhnT1icAfcaFx0nWzmMfAjMzncMGaGQR+9ya7cQxRQ5EAaRp5ERTz62PPfyBcE+VccFhxFCNd1DEk7s8LAknxdAB6Ch1sI94TKFjIJtt7COME+VcuIwkQyXFh1BQE6XIVuR1FxrqKleKcbkwzPKUKqdIywNiRcKbHmBdspG9r7UJiOnEuICCW1gBmVCVz37yNb7bae9Dxy8CTlxIXhOLdYuz8JkIYc9hbX3r0f6OuEGVzKwJVLhe6+lyfIHTzNLeL8NwkkX/wAKrxykqSoF1uds1yAL7XBue7SvUejPCRBh1RfsqB+9uT71fUnyOjKoUGOVSwYgE8r71s8IKsTyFCPwu7XkN7nbxvzNdOkGJCxFV3Nhzuf7FcxV2RfGHBBvqQCfQ3+egrzTBYbqcSQc5sQTpuvxqwF9iL+1WnHJ8zSqrWMagfLU+Vzapcu0nVo66KAquNyNdjuNAptqAQT9qoYoXGTZdv3JIpcTG0sDmE5jlJBX7JXUeIYEbcqTdFcC7gIzWBc5zvYHXKN9GY3I8Ce6uPCetjxKAt8VhddMwuQCedwdPSrThmASIIqbZwSe8sbXPuPQVnv/AAzUE7Uqaf10yr/zlyapq0zfhmMK50YklFldHP2xZIYyPEZSD/WmmIh0kTkTDAPIWLfyu3tSifCPILqPrYpVSO+xALzEHwKlR5gUy4TjVmETd7yysP1SLoAfIOPatbMwu45gCxmxKMUkiNlI2IVASpHO7MR6UDhcQJEhwxUq6MvWI24EYzE+RcJ70+K5oYVO88oc+RZpz/KAPWlvFuEmad5I2ySQhFU8ixBdg3hlZB4UDic6UcFMkzNEBmjQMw/WLE2HnlUn1FR8jl9DoRfQ9+3516P0c4isvWZ9JWcswOmgAVbeGUA+tIcbwAyKcSnxOzOB3psvrlAPrTqVaYGrEHBOkLQyRJiMzwRsSF0OUlSt9dwASctN+lfRyMRLiMKwZJGCqg1OZtsnMjfsnUWpKmCEqFuZNx4DYelq5cL4i+EmRrZ1jbPkJOW5BXMO5rE2NWTsk1Qvlg+Vc4nZD2WIPh+PL3r0jHcGg4jH1+GIWX7SnQE9zDk37Q3rz1oTma/I5fbQ+et6ZMVoJh49bSRLnvFvuP4VlcoMCG3rKFRG5SBmw7MznU2Y37tzzoR3toBaqLjnERcqAAATZRoPP+tIQlz56/nVLEao5ol6YYTDXKj9Y5ffb+/Gi+FcEaQ7VXN0Xvh2VfitdTzzDUf341KU10PGHk68C6OhbEimsEPU40clxCW/9yPUe6X9qL4BiRNBHIPtDXwYaMPcGt+kWEJgLoO3CRKvmmpHqtxWfzTL+Bt+jBlKsLhgQfIix+VD9FWP6OI2PahZomv+wbL7plPrRuDnV0V11V1DDyIuKneJ8XOGxUiRDO2IVGAGpEg7B07ymQ+lBLwBnWTjZwrzYdFLyNLniUd0ozH2fPp491EdEuBhGnEwBmJ7R3AWVcxC/vFwTztQ/CODth8RFLK2aScOjncK1usUA73srgnnenzHJi1PKWIr+9G2Yfyu/tRb+DgRZD+iQufiiaPN+44ik+WavvFGyDFX0skcw80uPviT3FdoIMwxUPezEeUqZh/OX9qRzzDHzwx69XktMRszFRII7+BVvY+FKgnXBqZJmxTrYloGiHdGZerv5kDfu86mOIdIGWZ75SInMKAE5lKlu2Rlsfi01B5bE1YyMepRuZwh/iiMbfeWrz7j/BpZjNiMPrE00jKuubKDGSw7wWYECm4qemJNtLQZ/jl1KsFYNq6tc5ttCdPcW9NqQcRVVe8WbL+q2uW+4vz+XLuoA8UbL2ib7EHTa9vPeil44yRhYxZjqWOpBtuO4727h4m9NCDRr9Q/T/gxUV7q7KfoLgJZ50IHYiYvlI0znQlvGwIHdfzr2ZJMi3Yj0qR+jLhPU4JXYduX6xr767D+G3reqHFBn0ANhVGYvFBuDlEjg8gb0P0osVRftat+AFEcPhEaXOm9z99JOJY/rJC3LYeQ/M0knoaK2QGPC3mAazEqGDcw1ycvz9V8dVfD4uqKyfEc5uNQB2Qt9eZJvcaHSmfSZPrnYFSpykHkDfKb27nU37uz3VrhMCZcIwF1KO7WI2sEJC35Agj0pZpfhv7LQ/Ogp+HiTEKVsDHrodAupGYW0OY6evdTnFSjJ1YVVc7sBv5eX30Lw7CpEhVNTzN9WPex76YoOzr2vMD28q+dy5W2t6XR6UYVtrs1gxBuz6DLG0hXmJAuT2sfu76A4hCcK8jRgCNkSGQ/quygB/LVb+NfIVLYlQGsrWVhyIzBiB49m3qacPCs2VWAZZZZHYHmiAoPuj969rDk5xUv3PPyw4SoI0adQPhiiuO67my+yxn+KlzSEYR3HxzFivnI2SP2Up7Uq4fjTCJ8OSSzkrA5+2t+oX1U3PvVDiogZIIl+FLyHyQZEH8TA/uVZkRF0m4MvVoE0k7MSEaXB0sfAAE35WpbLxYtD+jlernJWEL3A9ksPJLmqfFJnxSLyhQyH/U90T+USGknG+FfpOIIQ5WgQEN+2xJVSd7BR6Zq5P5OFfHuAiMdZFpkHaHIqBv7VMQ4cOhY7sST4X2Hla1U+K4m8oXCSDLK7hXP7A7Te4Fhbe9a8e4EVPWRCxG6jmPD8qZOjuyQWaTDMWiYqT2dOd6r+CRYTGYVILZJIlsD9sd7A/aBOpHjUtbrZCQLBBa37R39BXfCYNlYSIbEHcd9Ub0TS2a8X4FLhms3wn4WHwt+R8KyqLF9NykaqY88l9dOyVtv4G9vnWUybZzjFEDiYiZX5nO3/MaYwcDcxlhuO0PTWm2F4L9a5I+23/Maq+HcPtyo5J70dGHyDdGYVkhR1GhGo7iNCPeqOOO1TXB1/RcY+H/2c31kfg32l9vuqtVKzyKJiPgadRipsP8AZf6+McrHSQDyaxqnAqd6TwlFjxKC7YdsxtzjOkg9tfStuN9JgihYTndwLW1+LVbDmx7uVdVnAMPHDhUkwiAtJHIVj59h+3HYcyLlbcra12TgRwypipWLTLIrOb6LGxyOvjo1yfD35cN4O+GnhxExzPKxjcbhC4vHY9+YWJ/a97DFYQSxvG2zqVPqLVzddAB+PKRCXG8LLKP3DdvdMw9a34wwCxyjaORGv+w1429Mr39K04JN1uGTPq2UxyD9pbxv8wfehYp1GAdZTpGrwsed1vGLeJGU+tKE149jXimAiF5cRHkUdzK2jeVnbXw8K+8MwQghRdzFiQGbbMXITMf3ZR7Cl/BIXkEeOlN3Z0UW2WM3ib3Zr/u+Jp1jl/8ANLsTGso/1AMPvjT3o/QRVxklhHho2yySTTRX5iNszMf4Stu+mXCcLEEXrEzJkSyC2UgwxKQQe4qNKH6OYUTPNj5UKo7I0Oo1VdPS5RST3Wp/xILcOL9rXLbUcj6VHNkcF7eyuGCnKmRfSf6PsLiGJgJhNtRut/Im49DaoTH9DcVFciMut9GQEi22otf5V61DGzylsllUWu2mu+nebX0pkuEkK5kTOORGnjcX3HiKTH6jL3VpmrL6TFH2+deRZ0a6URth484ZCoylWUixXQ2HjofWmEvS2IbXJ9qleO44QsTILHQG4se8+w/GlzTXOh0rQptslk9OoebKXGdI3k7I7K9w3PnWQS33pHBTDDnvokNE/wAXw7YfEWKmSGdmYADtAvbrEHjcKw8j4mmvR6K0EWhF0Y2bfU3phjsL10ZXY7qeasNVI8jRIztEpkUJJkAYA6A8/nr612Z3E6GmKeHJYnuU218CR91Mc17iluFIWWUcyQ3vy9waPU2r57PGps9SDuKYm4vijF9YtgUIIvtoQdu616e8K4ihj61TdIcMo/eILMPPsJ71P8dizpKByRvexrbgU5BSPLlixriVPDKbyKfMINP2xXq+iV4zF6v8yG3GeDs6YeFDlljUyhv2kCi1+QaRvl4V16L8ROIaWRxlkXLEV5rkBLacruzfw0euIAfETN8MShP4FMj/ADcD92pfjPD3wcS4iM5XkTJMO93BJcDvDE+w8a2r4MhQ8KYMskx2lckH/dp2E9LKW/eobgsd4zKd5mMn7p0QeiBa24g6nCxxQnSbLEhHJSO0fSMN60VxTFCCB3toi9keOyqPM2HrSnEtxDg/6ZLM98piIjiPLMushPeMzZfSg26QtFG6TKetQdn9o7L5gnnVVwzAmGBIzq9rt4ue05P7xNT3SDhZxeIEQYL1SZ2YLszHsL320Jpk10+gfaEuK6NvFGrqSZALv4k6sR68qBgxdu0NLfEp2t/ftT3h/FmjbqMUMrLoG5W5G/NfH+wl6U4IdaEiBLuCzAbZRufWnXdMF6tHHh8RmLy8ibKO5Rtfz/OvtccM+mhykC1hpXyuaGUtdFngIgzsT+sT7m9Oo1tWVlDJ+ZnLoUdMcPaATA2eBg6n1AI8j+FUeDlzorWtmUG3dcA/jWVlL+k7yLelXEjDAbAHPddeQtrp5Ur+jfhyNG0zdp1Yot9lFgdO462v4VlZTfpB5KfpBhw+GlG1lLg9zJ2lPuBR2An6yJHOhdVY/vKD+NZWUngIJwrs4jExjbMkg8DIvaHul/3jSXFwdbxFsOxPVHLMy8mYIFPoQov699ZWUThwyfUYtBoEaRh4Eosw9nY104hgv0ibDxliqzq6yZdygCSlQeV8tr9zGsrK6HZz6H+L4ckSqwW6qAqJsiqosotzA3pH/iReYIRq7AX7rm23O3pWVlYPUpLLR63oIqeNuXhP/gPx83VQyygf5bZFHde2Zr/rHv5aaaWrl0c4YrlNAAwZgbdtcpAtmBC3N73Cj1r7WVeW8qj40Jjbj6WU122/6Wef9PsWZMTNm+wSAL6WGp9zY+gqZ6P8YYkRtqL2Bvte9ZWVpxq7sll9sIV5v+xUHFZMthuedOcBLnRWt8QBt3XF6yspq0Y5PY3wsd7V84nNlQ+JHzNZWUj3EF7J3DRZ8aVva8TNfnpr3+NN2wvVDMGJ8OR86ysrxfXanFLz/wBno+md2mT+KxTO7WIXXXTvP3a0bjcHfDx6kHDYcSoR+sHt/wAqW/er5WVs9Lp0ifqlpDPDNnweHv8A/MPGz+PWMZXHkfh8jR/EUD4iFGF1CyyEHYkBYxfwtI1ZWVuZhJzgsHV8RbD3JSJGaMH7JfJfz7PZ9++mfSB802FiPws7SN49UuZR5ZiD+7WVlc+wDK1yT5D5X/GkPRhc8LTH45nZ29CVVR4BRasrKHgbybcc4Ok6a6MtyrDcfmDzFRPRKfNNLmF2IChidlXkPD8qysp4/lYj/Mjrx3hS3Dr2STqOXnWVlZTx6C0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5" name="Picture 11" descr="C:\Documents and Settings\PC\Desktop\descărca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667000"/>
            <a:ext cx="4518025" cy="2941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Communement</a:t>
            </a:r>
            <a:r>
              <a:rPr lang="en-US" dirty="0" smtClean="0">
                <a:solidFill>
                  <a:srgbClr val="FF0000"/>
                </a:solidFill>
              </a:rPr>
              <a:t>, j’ </a:t>
            </a:r>
            <a:r>
              <a:rPr lang="en-US" dirty="0" err="1" smtClean="0">
                <a:solidFill>
                  <a:srgbClr val="FF0000"/>
                </a:solidFill>
              </a:rPr>
              <a:t>achete</a:t>
            </a:r>
            <a:r>
              <a:rPr lang="en-US" dirty="0" smtClean="0">
                <a:solidFill>
                  <a:srgbClr val="FF0000"/>
                </a:solidFill>
              </a:rPr>
              <a:t> de la </a:t>
            </a:r>
            <a:r>
              <a:rPr lang="en-US" dirty="0" err="1" smtClean="0">
                <a:solidFill>
                  <a:srgbClr val="FF0000"/>
                </a:solidFill>
              </a:rPr>
              <a:t>nourriture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mais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aussi</a:t>
            </a:r>
            <a:r>
              <a:rPr lang="en-US" dirty="0" smtClean="0">
                <a:solidFill>
                  <a:srgbClr val="FF0000"/>
                </a:solidFill>
              </a:rPr>
              <a:t> articles </a:t>
            </a:r>
            <a:r>
              <a:rPr lang="en-US" dirty="0" err="1" smtClean="0">
                <a:solidFill>
                  <a:srgbClr val="FF0000"/>
                </a:solidFill>
              </a:rPr>
              <a:t>menagers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PC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28800"/>
            <a:ext cx="4983493" cy="3316288"/>
          </a:xfrm>
          <a:prstGeom prst="rect">
            <a:avLst/>
          </a:prstGeom>
          <a:noFill/>
        </p:spPr>
      </p:pic>
      <p:pic>
        <p:nvPicPr>
          <p:cNvPr id="6147" name="Picture 3" descr="C:\Documents and Settings\PC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41148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Quand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je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n’avais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pas de temps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d’aller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au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supermarche,mes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perents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vont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faire des shopping.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C:\Documents and Settings\PC\Desktop\descărcar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514600"/>
            <a:ext cx="5240337" cy="3519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55165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sz="6000" dirty="0" smtClean="0">
                <a:solidFill>
                  <a:srgbClr val="00B050"/>
                </a:solidFill>
              </a:rPr>
              <a:t>   Le fin de premier </a:t>
            </a:r>
            <a:r>
              <a:rPr lang="en-US" sz="6000" dirty="0" err="1" smtClean="0">
                <a:solidFill>
                  <a:srgbClr val="00B050"/>
                </a:solidFill>
              </a:rPr>
              <a:t>partie</a:t>
            </a:r>
            <a:r>
              <a:rPr lang="en-US" sz="6000" dirty="0" smtClean="0">
                <a:solidFill>
                  <a:srgbClr val="00B050"/>
                </a:solidFill>
              </a:rPr>
              <a:t>.</a:t>
            </a:r>
            <a:endParaRPr lang="en-US" sz="6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55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 project a france</vt:lpstr>
      <vt:lpstr>Au supermarche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project a france</dc:title>
  <dc:creator>PC</dc:creator>
  <cp:lastModifiedBy>PC</cp:lastModifiedBy>
  <cp:revision>2</cp:revision>
  <dcterms:created xsi:type="dcterms:W3CDTF">2012-05-02T05:49:37Z</dcterms:created>
  <dcterms:modified xsi:type="dcterms:W3CDTF">2012-05-02T06:08:05Z</dcterms:modified>
</cp:coreProperties>
</file>